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2"/>
  </p:notesMasterIdLst>
  <p:sldIdLst>
    <p:sldId id="256" r:id="rId3"/>
    <p:sldId id="292" r:id="rId4"/>
    <p:sldId id="274" r:id="rId5"/>
    <p:sldId id="325" r:id="rId6"/>
    <p:sldId id="310" r:id="rId7"/>
    <p:sldId id="322" r:id="rId8"/>
    <p:sldId id="313" r:id="rId9"/>
    <p:sldId id="294" r:id="rId10"/>
    <p:sldId id="280" r:id="rId11"/>
    <p:sldId id="312" r:id="rId12"/>
    <p:sldId id="323" r:id="rId13"/>
    <p:sldId id="315" r:id="rId14"/>
    <p:sldId id="314" r:id="rId15"/>
    <p:sldId id="318" r:id="rId16"/>
    <p:sldId id="320" r:id="rId17"/>
    <p:sldId id="321" r:id="rId18"/>
    <p:sldId id="283" r:id="rId19"/>
    <p:sldId id="300" r:id="rId20"/>
    <p:sldId id="302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19A"/>
    <a:srgbClr val="11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45182-D2E9-4305-A20C-1F531F873A43}" v="569" dt="2025-07-29T13:26:41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3447" autoAdjust="0"/>
  </p:normalViewPr>
  <p:slideViewPr>
    <p:cSldViewPr snapToGrid="0">
      <p:cViewPr varScale="1">
        <p:scale>
          <a:sx n="102" d="100"/>
          <a:sy n="102" d="100"/>
        </p:scale>
        <p:origin x="7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unhaar" userId="592471b9910ea2c7" providerId="LiveId" clId="{4793957C-F061-4EEA-B08A-86D3A4DF313B}"/>
    <pc:docChg chg="undo custSel addSld modSld sldOrd">
      <pc:chgData name="Chris Runhaar" userId="592471b9910ea2c7" providerId="LiveId" clId="{4793957C-F061-4EEA-B08A-86D3A4DF313B}" dt="2025-02-08T10:07:37.915" v="270" actId="680"/>
      <pc:docMkLst>
        <pc:docMk/>
      </pc:docMkLst>
      <pc:sldChg chg="addSp delSp modSp mod">
        <pc:chgData name="Chris Runhaar" userId="592471b9910ea2c7" providerId="LiveId" clId="{4793957C-F061-4EEA-B08A-86D3A4DF313B}" dt="2025-02-08T08:37:10.988" v="30" actId="1076"/>
        <pc:sldMkLst>
          <pc:docMk/>
          <pc:sldMk cId="872560623" sldId="273"/>
        </pc:sldMkLst>
      </pc:sldChg>
      <pc:sldChg chg="addSp delSp modSp mod ord">
        <pc:chgData name="Chris Runhaar" userId="592471b9910ea2c7" providerId="LiveId" clId="{4793957C-F061-4EEA-B08A-86D3A4DF313B}" dt="2025-02-08T08:40:55.560" v="51"/>
        <pc:sldMkLst>
          <pc:docMk/>
          <pc:sldMk cId="2075570381" sldId="274"/>
        </pc:sldMkLst>
      </pc:sldChg>
      <pc:sldChg chg="modSp mod ord">
        <pc:chgData name="Chris Runhaar" userId="592471b9910ea2c7" providerId="LiveId" clId="{4793957C-F061-4EEA-B08A-86D3A4DF313B}" dt="2025-02-08T08:54:45.376" v="113" actId="20577"/>
        <pc:sldMkLst>
          <pc:docMk/>
          <pc:sldMk cId="63235759" sldId="279"/>
        </pc:sldMkLst>
      </pc:sldChg>
      <pc:sldChg chg="addSp delSp modSp mod delAnim modAnim">
        <pc:chgData name="Chris Runhaar" userId="592471b9910ea2c7" providerId="LiveId" clId="{4793957C-F061-4EEA-B08A-86D3A4DF313B}" dt="2025-02-08T09:28:59.121" v="170" actId="1076"/>
        <pc:sldMkLst>
          <pc:docMk/>
          <pc:sldMk cId="1792926098" sldId="285"/>
        </pc:sldMkLst>
      </pc:sldChg>
      <pc:sldChg chg="modSp mod">
        <pc:chgData name="Chris Runhaar" userId="592471b9910ea2c7" providerId="LiveId" clId="{4793957C-F061-4EEA-B08A-86D3A4DF313B}" dt="2025-02-08T08:29:30.344" v="2" actId="1076"/>
        <pc:sldMkLst>
          <pc:docMk/>
          <pc:sldMk cId="3943757504" sldId="292"/>
        </pc:sldMkLst>
      </pc:sldChg>
      <pc:sldChg chg="addSp delSp new mod">
        <pc:chgData name="Chris Runhaar" userId="592471b9910ea2c7" providerId="LiveId" clId="{4793957C-F061-4EEA-B08A-86D3A4DF313B}" dt="2025-02-08T09:30:29.856" v="172"/>
        <pc:sldMkLst>
          <pc:docMk/>
          <pc:sldMk cId="3693373650" sldId="303"/>
        </pc:sldMkLst>
      </pc:sldChg>
      <pc:sldChg chg="add ord">
        <pc:chgData name="Chris Runhaar" userId="592471b9910ea2c7" providerId="LiveId" clId="{4793957C-F061-4EEA-B08A-86D3A4DF313B}" dt="2025-02-08T09:30:36.330" v="175"/>
        <pc:sldMkLst>
          <pc:docMk/>
          <pc:sldMk cId="3376249559" sldId="304"/>
        </pc:sldMkLst>
      </pc:sldChg>
      <pc:sldChg chg="addSp delSp modSp new mod">
        <pc:chgData name="Chris Runhaar" userId="592471b9910ea2c7" providerId="LiveId" clId="{4793957C-F061-4EEA-B08A-86D3A4DF313B}" dt="2025-02-08T09:49:51.859" v="202" actId="207"/>
        <pc:sldMkLst>
          <pc:docMk/>
          <pc:sldMk cId="127584406" sldId="305"/>
        </pc:sldMkLst>
      </pc:sldChg>
      <pc:sldChg chg="addSp delSp modSp add mod">
        <pc:chgData name="Chris Runhaar" userId="592471b9910ea2c7" providerId="LiveId" clId="{4793957C-F061-4EEA-B08A-86D3A4DF313B}" dt="2025-02-08T10:06:27.080" v="268" actId="403"/>
        <pc:sldMkLst>
          <pc:docMk/>
          <pc:sldMk cId="2380080675" sldId="306"/>
        </pc:sldMkLst>
      </pc:sldChg>
      <pc:sldChg chg="new">
        <pc:chgData name="Chris Runhaar" userId="592471b9910ea2c7" providerId="LiveId" clId="{4793957C-F061-4EEA-B08A-86D3A4DF313B}" dt="2025-02-08T10:07:35.625" v="269" actId="680"/>
        <pc:sldMkLst>
          <pc:docMk/>
          <pc:sldMk cId="1315457929" sldId="307"/>
        </pc:sldMkLst>
      </pc:sldChg>
      <pc:sldChg chg="new">
        <pc:chgData name="Chris Runhaar" userId="592471b9910ea2c7" providerId="LiveId" clId="{4793957C-F061-4EEA-B08A-86D3A4DF313B}" dt="2025-02-08T10:07:37.915" v="270" actId="680"/>
        <pc:sldMkLst>
          <pc:docMk/>
          <pc:sldMk cId="371488359" sldId="308"/>
        </pc:sldMkLst>
      </pc:sldChg>
    </pc:docChg>
  </pc:docChgLst>
  <pc:docChgLst>
    <pc:chgData name="Chris Runhaar" userId="592471b9910ea2c7" providerId="LiveId" clId="{31C45182-D2E9-4305-A20C-1F531F873A43}"/>
    <pc:docChg chg="undo custSel addSld delSld modSld sldOrd modMainMaster">
      <pc:chgData name="Chris Runhaar" userId="592471b9910ea2c7" providerId="LiveId" clId="{31C45182-D2E9-4305-A20C-1F531F873A43}" dt="2025-07-29T13:32:59.716" v="1267" actId="47"/>
      <pc:docMkLst>
        <pc:docMk/>
      </pc:docMkLst>
      <pc:sldChg chg="modTransition">
        <pc:chgData name="Chris Runhaar" userId="592471b9910ea2c7" providerId="LiveId" clId="{31C45182-D2E9-4305-A20C-1F531F873A43}" dt="2025-07-22T05:24:22.728" v="1120"/>
        <pc:sldMkLst>
          <pc:docMk/>
          <pc:sldMk cId="0" sldId="25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0" sldId="260"/>
        </pc:sldMkLst>
      </pc:sldChg>
      <pc:sldChg chg="modSp del mod ord modTransition">
        <pc:chgData name="Chris Runhaar" userId="592471b9910ea2c7" providerId="LiveId" clId="{31C45182-D2E9-4305-A20C-1F531F873A43}" dt="2025-07-29T07:07:43.811" v="1203" actId="47"/>
        <pc:sldMkLst>
          <pc:docMk/>
          <pc:sldMk cId="872560623" sldId="273"/>
        </pc:sldMkLst>
      </pc:sldChg>
      <pc:sldChg chg="addSp delSp modSp mod modTransition">
        <pc:chgData name="Chris Runhaar" userId="592471b9910ea2c7" providerId="LiveId" clId="{31C45182-D2E9-4305-A20C-1F531F873A43}" dt="2025-07-23T10:47:27.701" v="1145" actId="478"/>
        <pc:sldMkLst>
          <pc:docMk/>
          <pc:sldMk cId="2075570381" sldId="274"/>
        </pc:sldMkLst>
        <pc:picChg chg="add mod">
          <ac:chgData name="Chris Runhaar" userId="592471b9910ea2c7" providerId="LiveId" clId="{31C45182-D2E9-4305-A20C-1F531F873A43}" dt="2025-07-22T02:47:14.026" v="408" actId="171"/>
          <ac:picMkLst>
            <pc:docMk/>
            <pc:sldMk cId="2075570381" sldId="274"/>
            <ac:picMk id="1028" creationId="{4DDF1E51-4B80-F016-2BA4-939EDAE9C35D}"/>
          </ac:picMkLst>
        </pc:pic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328977747" sldId="27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127315418" sldId="27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520736297" sldId="27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63235759" sldId="279"/>
        </pc:sldMkLst>
      </pc:sldChg>
      <pc:sldChg chg="modSp ord modTransition modAnim">
        <pc:chgData name="Chris Runhaar" userId="592471b9910ea2c7" providerId="LiveId" clId="{31C45182-D2E9-4305-A20C-1F531F873A43}" dt="2025-07-22T05:24:22.728" v="1120"/>
        <pc:sldMkLst>
          <pc:docMk/>
          <pc:sldMk cId="1159982859" sldId="280"/>
        </pc:sldMkLst>
        <pc:spChg chg="mod">
          <ac:chgData name="Chris Runhaar" userId="592471b9910ea2c7" providerId="LiveId" clId="{31C45182-D2E9-4305-A20C-1F531F873A43}" dt="2025-07-22T04:39:42.681" v="964" actId="20577"/>
          <ac:spMkLst>
            <pc:docMk/>
            <pc:sldMk cId="1159982859" sldId="280"/>
            <ac:spMk id="3" creationId="{39F822FF-AB1E-838E-518A-353B8C2CDCCB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211894504" sldId="281"/>
        </pc:sldMkLst>
      </pc:sldChg>
      <pc:sldChg chg="modSp ord modTransition modAnim">
        <pc:chgData name="Chris Runhaar" userId="592471b9910ea2c7" providerId="LiveId" clId="{31C45182-D2E9-4305-A20C-1F531F873A43}" dt="2025-07-22T05:24:22.728" v="1120"/>
        <pc:sldMkLst>
          <pc:docMk/>
          <pc:sldMk cId="4025441616" sldId="283"/>
        </pc:sldMkLst>
        <pc:spChg chg="mod">
          <ac:chgData name="Chris Runhaar" userId="592471b9910ea2c7" providerId="LiveId" clId="{31C45182-D2E9-4305-A20C-1F531F873A43}" dt="2025-07-22T05:20:38.448" v="1108" actId="20577"/>
          <ac:spMkLst>
            <pc:docMk/>
            <pc:sldMk cId="4025441616" sldId="283"/>
            <ac:spMk id="4" creationId="{DB0C42C6-84F2-3B95-629E-4168F2E3B1C5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2728016063" sldId="28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792926098" sldId="28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688911836" sldId="28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841648558" sldId="28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796582117" sldId="28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881938266" sldId="289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553055465" sldId="290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340953138" sldId="291"/>
        </pc:sldMkLst>
      </pc:sldChg>
      <pc:sldChg chg="modSp mod modTransition">
        <pc:chgData name="Chris Runhaar" userId="592471b9910ea2c7" providerId="LiveId" clId="{31C45182-D2E9-4305-A20C-1F531F873A43}" dt="2025-07-22T05:24:22.728" v="1120"/>
        <pc:sldMkLst>
          <pc:docMk/>
          <pc:sldMk cId="3943757504" sldId="292"/>
        </pc:sldMkLst>
        <pc:spChg chg="mod">
          <ac:chgData name="Chris Runhaar" userId="592471b9910ea2c7" providerId="LiveId" clId="{31C45182-D2E9-4305-A20C-1F531F873A43}" dt="2025-07-22T02:14:34.206" v="0" actId="1076"/>
          <ac:spMkLst>
            <pc:docMk/>
            <pc:sldMk cId="3943757504" sldId="292"/>
            <ac:spMk id="5" creationId="{793B750C-BB4A-046F-5BC3-F583A7627AFF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158200353" sldId="293"/>
        </pc:sldMkLst>
      </pc:sldChg>
      <pc:sldChg chg="addSp delSp modSp mod ord modTransition delAnim modAnim">
        <pc:chgData name="Chris Runhaar" userId="592471b9910ea2c7" providerId="LiveId" clId="{31C45182-D2E9-4305-A20C-1F531F873A43}" dt="2025-07-22T05:24:22.728" v="1120"/>
        <pc:sldMkLst>
          <pc:docMk/>
          <pc:sldMk cId="2765351364" sldId="294"/>
        </pc:sldMkLst>
        <pc:spChg chg="add mod">
          <ac:chgData name="Chris Runhaar" userId="592471b9910ea2c7" providerId="LiveId" clId="{31C45182-D2E9-4305-A20C-1F531F873A43}" dt="2025-07-22T03:08:41.815" v="620" actId="20577"/>
          <ac:spMkLst>
            <pc:docMk/>
            <pc:sldMk cId="2765351364" sldId="294"/>
            <ac:spMk id="8" creationId="{9C496FAF-8841-BE33-532D-4991F33DD639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80219715" sldId="29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405943800" sldId="29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248446268" sldId="29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002908253" sldId="29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411369969" sldId="299"/>
        </pc:sldMkLst>
      </pc:sldChg>
      <pc:sldChg chg="ord modTransition">
        <pc:chgData name="Chris Runhaar" userId="592471b9910ea2c7" providerId="LiveId" clId="{31C45182-D2E9-4305-A20C-1F531F873A43}" dt="2025-07-22T05:24:22.728" v="1120"/>
        <pc:sldMkLst>
          <pc:docMk/>
          <pc:sldMk cId="35966257" sldId="300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869135579" sldId="301"/>
        </pc:sldMkLst>
      </pc:sldChg>
      <pc:sldChg chg="modTransition">
        <pc:chgData name="Chris Runhaar" userId="592471b9910ea2c7" providerId="LiveId" clId="{31C45182-D2E9-4305-A20C-1F531F873A43}" dt="2025-07-22T05:24:22.728" v="1120"/>
        <pc:sldMkLst>
          <pc:docMk/>
          <pc:sldMk cId="2588526916" sldId="302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693373650" sldId="303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376249559" sldId="30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27584406" sldId="30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2380080675" sldId="30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315457929" sldId="30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71488359" sldId="308"/>
        </pc:sldMkLst>
      </pc:sldChg>
      <pc:sldChg chg="addSp modSp add del mod ord modTransition modAnim">
        <pc:chgData name="Chris Runhaar" userId="592471b9910ea2c7" providerId="LiveId" clId="{31C45182-D2E9-4305-A20C-1F531F873A43}" dt="2025-07-29T13:26:23.963" v="1204" actId="47"/>
        <pc:sldMkLst>
          <pc:docMk/>
          <pc:sldMk cId="1732458981" sldId="309"/>
        </pc:sldMkLst>
      </pc:sldChg>
      <pc:sldChg chg="addSp modSp new mod modTransition modAnim">
        <pc:chgData name="Chris Runhaar" userId="592471b9910ea2c7" providerId="LiveId" clId="{31C45182-D2E9-4305-A20C-1F531F873A43}" dt="2025-07-22T05:24:22.728" v="1120"/>
        <pc:sldMkLst>
          <pc:docMk/>
          <pc:sldMk cId="2673450907" sldId="310"/>
        </pc:sldMkLst>
        <pc:spChg chg="mod">
          <ac:chgData name="Chris Runhaar" userId="592471b9910ea2c7" providerId="LiveId" clId="{31C45182-D2E9-4305-A20C-1F531F873A43}" dt="2025-07-22T02:41:47.588" v="132" actId="255"/>
          <ac:spMkLst>
            <pc:docMk/>
            <pc:sldMk cId="2673450907" sldId="310"/>
            <ac:spMk id="3" creationId="{89EDF781-7E22-B935-46B4-F7F31A034883}"/>
          </ac:spMkLst>
        </pc:spChg>
        <pc:spChg chg="add mod">
          <ac:chgData name="Chris Runhaar" userId="592471b9910ea2c7" providerId="LiveId" clId="{31C45182-D2E9-4305-A20C-1F531F873A43}" dt="2025-07-22T02:46:02.920" v="407" actId="403"/>
          <ac:spMkLst>
            <pc:docMk/>
            <pc:sldMk cId="2673450907" sldId="310"/>
            <ac:spMk id="4" creationId="{AEFD2BFE-B5B4-7F51-99E7-50BBECCB779C}"/>
          </ac:spMkLst>
        </pc:spChg>
        <pc:picChg chg="add mod">
          <ac:chgData name="Chris Runhaar" userId="592471b9910ea2c7" providerId="LiveId" clId="{31C45182-D2E9-4305-A20C-1F531F873A43}" dt="2025-07-22T02:41:11.840" v="125" actId="171"/>
          <ac:picMkLst>
            <pc:docMk/>
            <pc:sldMk cId="2673450907" sldId="310"/>
            <ac:picMk id="2050" creationId="{D5040026-FE73-3AE4-FD2B-941FA2C7ABFA}"/>
          </ac:picMkLst>
        </pc:picChg>
      </pc:sldChg>
      <pc:sldChg chg="addSp delSp modSp new del mod ord modTransition modAnim">
        <pc:chgData name="Chris Runhaar" userId="592471b9910ea2c7" providerId="LiveId" clId="{31C45182-D2E9-4305-A20C-1F531F873A43}" dt="2025-07-29T13:29:33.676" v="1266" actId="47"/>
        <pc:sldMkLst>
          <pc:docMk/>
          <pc:sldMk cId="2183064110" sldId="311"/>
        </pc:sldMkLst>
      </pc:sldChg>
      <pc:sldChg chg="addSp delSp modSp new mod ord modTransition modAnim">
        <pc:chgData name="Chris Runhaar" userId="592471b9910ea2c7" providerId="LiveId" clId="{31C45182-D2E9-4305-A20C-1F531F873A43}" dt="2025-07-22T05:24:22.728" v="1120"/>
        <pc:sldMkLst>
          <pc:docMk/>
          <pc:sldMk cId="4139486111" sldId="312"/>
        </pc:sldMkLst>
        <pc:spChg chg="mod">
          <ac:chgData name="Chris Runhaar" userId="592471b9910ea2c7" providerId="LiveId" clId="{31C45182-D2E9-4305-A20C-1F531F873A43}" dt="2025-07-22T03:40:31.435" v="687" actId="255"/>
          <ac:spMkLst>
            <pc:docMk/>
            <pc:sldMk cId="4139486111" sldId="312"/>
            <ac:spMk id="3" creationId="{09247CF8-05B8-0224-EBA6-AE989603C2EE}"/>
          </ac:spMkLst>
        </pc:spChg>
        <pc:spChg chg="add mod">
          <ac:chgData name="Chris Runhaar" userId="592471b9910ea2c7" providerId="LiveId" clId="{31C45182-D2E9-4305-A20C-1F531F873A43}" dt="2025-07-22T03:43:58.809" v="736" actId="1076"/>
          <ac:spMkLst>
            <pc:docMk/>
            <pc:sldMk cId="4139486111" sldId="312"/>
            <ac:spMk id="5" creationId="{ED1827AA-8FBD-5A6D-BC97-94B1C1520A0F}"/>
          </ac:spMkLst>
        </pc:spChg>
        <pc:picChg chg="add mod">
          <ac:chgData name="Chris Runhaar" userId="592471b9910ea2c7" providerId="LiveId" clId="{31C45182-D2E9-4305-A20C-1F531F873A43}" dt="2025-07-22T03:40:27.057" v="686" actId="171"/>
          <ac:picMkLst>
            <pc:docMk/>
            <pc:sldMk cId="4139486111" sldId="312"/>
            <ac:picMk id="6146" creationId="{8D39AF53-A7D1-5DCD-AED6-1F77A73F2718}"/>
          </ac:picMkLst>
        </pc:picChg>
      </pc:sldChg>
      <pc:sldChg chg="addSp delSp modSp add mod ord modTransition">
        <pc:chgData name="Chris Runhaar" userId="592471b9910ea2c7" providerId="LiveId" clId="{31C45182-D2E9-4305-A20C-1F531F873A43}" dt="2025-07-29T13:27:22.518" v="1265" actId="1076"/>
        <pc:sldMkLst>
          <pc:docMk/>
          <pc:sldMk cId="2803188310" sldId="313"/>
        </pc:sldMkLst>
        <pc:spChg chg="add mod">
          <ac:chgData name="Chris Runhaar" userId="592471b9910ea2c7" providerId="LiveId" clId="{31C45182-D2E9-4305-A20C-1F531F873A43}" dt="2025-07-29T13:27:22.518" v="1265" actId="1076"/>
          <ac:spMkLst>
            <pc:docMk/>
            <pc:sldMk cId="2803188310" sldId="313"/>
            <ac:spMk id="2" creationId="{CC3BB582-BFEC-6008-6050-9A3B519E4BB8}"/>
          </ac:spMkLst>
        </pc:spChg>
        <pc:spChg chg="add del mod">
          <ac:chgData name="Chris Runhaar" userId="592471b9910ea2c7" providerId="LiveId" clId="{31C45182-D2E9-4305-A20C-1F531F873A43}" dt="2025-07-29T13:27:02.689" v="1257" actId="1035"/>
          <ac:spMkLst>
            <pc:docMk/>
            <pc:sldMk cId="2803188310" sldId="313"/>
            <ac:spMk id="7" creationId="{0DCF8982-D1F2-C5F7-55A8-74CC1F538379}"/>
          </ac:spMkLst>
        </pc:spChg>
      </pc:sldChg>
      <pc:sldChg chg="addSp modSp new mod modTransition modAnim">
        <pc:chgData name="Chris Runhaar" userId="592471b9910ea2c7" providerId="LiveId" clId="{31C45182-D2E9-4305-A20C-1F531F873A43}" dt="2025-07-22T05:24:22.728" v="1120"/>
        <pc:sldMkLst>
          <pc:docMk/>
          <pc:sldMk cId="2289190575" sldId="314"/>
        </pc:sldMkLst>
        <pc:spChg chg="mod">
          <ac:chgData name="Chris Runhaar" userId="592471b9910ea2c7" providerId="LiveId" clId="{31C45182-D2E9-4305-A20C-1F531F873A43}" dt="2025-07-22T04:15:39.923" v="942" actId="27636"/>
          <ac:spMkLst>
            <pc:docMk/>
            <pc:sldMk cId="2289190575" sldId="314"/>
            <ac:spMk id="3" creationId="{E2E9F336-659C-E6D2-1E4A-8F47E0D115FD}"/>
          </ac:spMkLst>
        </pc:spChg>
        <pc:spChg chg="add mod">
          <ac:chgData name="Chris Runhaar" userId="592471b9910ea2c7" providerId="LiveId" clId="{31C45182-D2E9-4305-A20C-1F531F873A43}" dt="2025-07-22T04:14:27.411" v="938" actId="207"/>
          <ac:spMkLst>
            <pc:docMk/>
            <pc:sldMk cId="2289190575" sldId="314"/>
            <ac:spMk id="5" creationId="{DF8FE23A-DD76-C02C-E166-A166B2909839}"/>
          </ac:spMkLst>
        </pc:spChg>
        <pc:picChg chg="add mod ord modCrop">
          <ac:chgData name="Chris Runhaar" userId="592471b9910ea2c7" providerId="LiveId" clId="{31C45182-D2E9-4305-A20C-1F531F873A43}" dt="2025-07-22T04:15:35.739" v="940" actId="171"/>
          <ac:picMkLst>
            <pc:docMk/>
            <pc:sldMk cId="2289190575" sldId="314"/>
            <ac:picMk id="4" creationId="{999FBF88-78F8-E2C6-7583-F63664F58C04}"/>
          </ac:picMkLst>
        </pc:picChg>
      </pc:sldChg>
      <pc:sldChg chg="delSp modSp add mod modTransition delAnim modAnim">
        <pc:chgData name="Chris Runhaar" userId="592471b9910ea2c7" providerId="LiveId" clId="{31C45182-D2E9-4305-A20C-1F531F873A43}" dt="2025-07-22T05:24:22.728" v="1120"/>
        <pc:sldMkLst>
          <pc:docMk/>
          <pc:sldMk cId="81136784" sldId="315"/>
        </pc:sldMkLst>
        <pc:spChg chg="mod">
          <ac:chgData name="Chris Runhaar" userId="592471b9910ea2c7" providerId="LiveId" clId="{31C45182-D2E9-4305-A20C-1F531F873A43}" dt="2025-07-22T04:15:48.718" v="943" actId="255"/>
          <ac:spMkLst>
            <pc:docMk/>
            <pc:sldMk cId="81136784" sldId="315"/>
            <ac:spMk id="3" creationId="{58E552C2-C235-3DBA-DCDC-97114A53E5BC}"/>
          </ac:spMkLst>
        </pc:spChg>
        <pc:spChg chg="mod">
          <ac:chgData name="Chris Runhaar" userId="592471b9910ea2c7" providerId="LiveId" clId="{31C45182-D2E9-4305-A20C-1F531F873A43}" dt="2025-07-22T04:02:33.643" v="881" actId="20577"/>
          <ac:spMkLst>
            <pc:docMk/>
            <pc:sldMk cId="81136784" sldId="315"/>
            <ac:spMk id="5" creationId="{AE216B33-6528-018C-C0E1-46C3980541F5}"/>
          </ac:spMkLst>
        </pc:spChg>
      </pc:sldChg>
      <pc:sldChg chg="addSp delSp modSp new del mod">
        <pc:chgData name="Chris Runhaar" userId="592471b9910ea2c7" providerId="LiveId" clId="{31C45182-D2E9-4305-A20C-1F531F873A43}" dt="2025-07-22T04:56:47.507" v="977" actId="47"/>
        <pc:sldMkLst>
          <pc:docMk/>
          <pc:sldMk cId="2399635142" sldId="316"/>
        </pc:sldMkLst>
      </pc:sldChg>
      <pc:sldChg chg="new del">
        <pc:chgData name="Chris Runhaar" userId="592471b9910ea2c7" providerId="LiveId" clId="{31C45182-D2E9-4305-A20C-1F531F873A43}" dt="2025-07-22T05:21:15.103" v="1111" actId="47"/>
        <pc:sldMkLst>
          <pc:docMk/>
          <pc:sldMk cId="1570613872" sldId="317"/>
        </pc:sldMkLst>
      </pc:sldChg>
      <pc:sldChg chg="modSp add mod ord modTransition">
        <pc:chgData name="Chris Runhaar" userId="592471b9910ea2c7" providerId="LiveId" clId="{31C45182-D2E9-4305-A20C-1F531F873A43}" dt="2025-07-22T05:24:22.728" v="1120"/>
        <pc:sldMkLst>
          <pc:docMk/>
          <pc:sldMk cId="3112341515" sldId="318"/>
        </pc:sldMkLst>
        <pc:spChg chg="mod">
          <ac:chgData name="Chris Runhaar" userId="592471b9910ea2c7" providerId="LiveId" clId="{31C45182-D2E9-4305-A20C-1F531F873A43}" dt="2025-07-22T04:39:27.716" v="963" actId="20577"/>
          <ac:spMkLst>
            <pc:docMk/>
            <pc:sldMk cId="3112341515" sldId="318"/>
            <ac:spMk id="3" creationId="{4251D60B-4BDD-7007-DB0A-EEB42151DC58}"/>
          </ac:spMkLst>
        </pc:spChg>
      </pc:sldChg>
      <pc:sldChg chg="new del setBg">
        <pc:chgData name="Chris Runhaar" userId="592471b9910ea2c7" providerId="LiveId" clId="{31C45182-D2E9-4305-A20C-1F531F873A43}" dt="2025-07-22T04:56:36.340" v="974" actId="47"/>
        <pc:sldMkLst>
          <pc:docMk/>
          <pc:sldMk cId="4172312998" sldId="319"/>
        </pc:sldMkLst>
      </pc:sldChg>
      <pc:sldChg chg="addSp modSp new mod modTransition modAnim">
        <pc:chgData name="Chris Runhaar" userId="592471b9910ea2c7" providerId="LiveId" clId="{31C45182-D2E9-4305-A20C-1F531F873A43}" dt="2025-07-22T05:24:48.414" v="1126"/>
        <pc:sldMkLst>
          <pc:docMk/>
          <pc:sldMk cId="2186690040" sldId="320"/>
        </pc:sldMkLst>
        <pc:spChg chg="add mod">
          <ac:chgData name="Chris Runhaar" userId="592471b9910ea2c7" providerId="LiveId" clId="{31C45182-D2E9-4305-A20C-1F531F873A43}" dt="2025-07-22T05:01:42.143" v="1048" actId="20577"/>
          <ac:spMkLst>
            <pc:docMk/>
            <pc:sldMk cId="2186690040" sldId="320"/>
            <ac:spMk id="4" creationId="{59AA8EFE-3E47-0C23-6E27-CBDD19F58173}"/>
          </ac:spMkLst>
        </pc:spChg>
        <pc:picChg chg="add mod">
          <ac:chgData name="Chris Runhaar" userId="592471b9910ea2c7" providerId="LiveId" clId="{31C45182-D2E9-4305-A20C-1F531F873A43}" dt="2025-07-22T04:56:44.401" v="976" actId="14100"/>
          <ac:picMkLst>
            <pc:docMk/>
            <pc:sldMk cId="2186690040" sldId="320"/>
            <ac:picMk id="3" creationId="{E644040C-ECDD-AA15-3EB4-17956F7BE7F6}"/>
          </ac:picMkLst>
        </pc:picChg>
      </pc:sldChg>
      <pc:sldChg chg="modSp add mod modTransition modAnim">
        <pc:chgData name="Chris Runhaar" userId="592471b9910ea2c7" providerId="LiveId" clId="{31C45182-D2E9-4305-A20C-1F531F873A43}" dt="2025-07-22T05:25:26.480" v="1135"/>
        <pc:sldMkLst>
          <pc:docMk/>
          <pc:sldMk cId="2351792450" sldId="321"/>
        </pc:sldMkLst>
        <pc:spChg chg="mod">
          <ac:chgData name="Chris Runhaar" userId="592471b9910ea2c7" providerId="LiveId" clId="{31C45182-D2E9-4305-A20C-1F531F873A43}" dt="2025-07-22T05:11:14.062" v="1095" actId="404"/>
          <ac:spMkLst>
            <pc:docMk/>
            <pc:sldMk cId="2351792450" sldId="321"/>
            <ac:spMk id="4" creationId="{A3286DC7-FB8A-846C-9A08-8D26EF5508DE}"/>
          </ac:spMkLst>
        </pc:spChg>
      </pc:sldChg>
      <pc:sldChg chg="add">
        <pc:chgData name="Chris Runhaar" userId="592471b9910ea2c7" providerId="LiveId" clId="{31C45182-D2E9-4305-A20C-1F531F873A43}" dt="2025-07-22T05:38:58.259" v="1136" actId="2890"/>
        <pc:sldMkLst>
          <pc:docMk/>
          <pc:sldMk cId="2400831252" sldId="322"/>
        </pc:sldMkLst>
      </pc:sldChg>
      <pc:sldChg chg="add">
        <pc:chgData name="Chris Runhaar" userId="592471b9910ea2c7" providerId="LiveId" clId="{31C45182-D2E9-4305-A20C-1F531F873A43}" dt="2025-07-22T06:07:34.439" v="1137" actId="2890"/>
        <pc:sldMkLst>
          <pc:docMk/>
          <pc:sldMk cId="3174487111" sldId="323"/>
        </pc:sldMkLst>
      </pc:sldChg>
      <pc:sldChg chg="add del">
        <pc:chgData name="Chris Runhaar" userId="592471b9910ea2c7" providerId="LiveId" clId="{31C45182-D2E9-4305-A20C-1F531F873A43}" dt="2025-07-29T13:32:59.716" v="1267" actId="47"/>
        <pc:sldMkLst>
          <pc:docMk/>
          <pc:sldMk cId="2282463549" sldId="324"/>
        </pc:sldMkLst>
      </pc:sldChg>
      <pc:sldChg chg="addSp delSp modSp add mod">
        <pc:chgData name="Chris Runhaar" userId="592471b9910ea2c7" providerId="LiveId" clId="{31C45182-D2E9-4305-A20C-1F531F873A43}" dt="2025-07-29T07:07:38.429" v="1202" actId="113"/>
        <pc:sldMkLst>
          <pc:docMk/>
          <pc:sldMk cId="3942007631" sldId="325"/>
        </pc:sldMkLst>
        <pc:spChg chg="mod">
          <ac:chgData name="Chris Runhaar" userId="592471b9910ea2c7" providerId="LiveId" clId="{31C45182-D2E9-4305-A20C-1F531F873A43}" dt="2025-07-29T07:05:45.350" v="1174" actId="1076"/>
          <ac:spMkLst>
            <pc:docMk/>
            <pc:sldMk cId="3942007631" sldId="325"/>
            <ac:spMk id="2" creationId="{116BE16C-6890-81B6-B75C-E76C801C4386}"/>
          </ac:spMkLst>
        </pc:spChg>
        <pc:spChg chg="mod">
          <ac:chgData name="Chris Runhaar" userId="592471b9910ea2c7" providerId="LiveId" clId="{31C45182-D2E9-4305-A20C-1F531F873A43}" dt="2025-07-29T07:07:38.429" v="1202" actId="113"/>
          <ac:spMkLst>
            <pc:docMk/>
            <pc:sldMk cId="3942007631" sldId="325"/>
            <ac:spMk id="3" creationId="{0775AF30-92C6-98F1-8AD0-0BDA74D850B0}"/>
          </ac:spMkLst>
        </pc:spChg>
        <pc:spChg chg="add mod ord">
          <ac:chgData name="Chris Runhaar" userId="592471b9910ea2c7" providerId="LiveId" clId="{31C45182-D2E9-4305-A20C-1F531F873A43}" dt="2025-07-29T07:07:11.727" v="1201" actId="171"/>
          <ac:spMkLst>
            <pc:docMk/>
            <pc:sldMk cId="3942007631" sldId="325"/>
            <ac:spMk id="6" creationId="{A69EB49F-92BF-D001-F38F-9C4FE73F87B8}"/>
          </ac:spMkLst>
        </pc:spChg>
        <pc:spChg chg="mod">
          <ac:chgData name="Chris Runhaar" userId="592471b9910ea2c7" providerId="LiveId" clId="{31C45182-D2E9-4305-A20C-1F531F873A43}" dt="2025-07-29T07:05:50.761" v="1175" actId="1076"/>
          <ac:spMkLst>
            <pc:docMk/>
            <pc:sldMk cId="3942007631" sldId="325"/>
            <ac:spMk id="7" creationId="{2C7E77DA-1097-B90C-2E9D-61BC82395D83}"/>
          </ac:spMkLst>
        </pc:spChg>
        <pc:picChg chg="add del mod">
          <ac:chgData name="Chris Runhaar" userId="592471b9910ea2c7" providerId="LiveId" clId="{31C45182-D2E9-4305-A20C-1F531F873A43}" dt="2025-07-29T07:04:48.033" v="1162" actId="478"/>
          <ac:picMkLst>
            <pc:docMk/>
            <pc:sldMk cId="3942007631" sldId="325"/>
            <ac:picMk id="5" creationId="{4FAEFD9B-9546-5F12-DBC6-CD62F2677FCA}"/>
          </ac:picMkLst>
        </pc:picChg>
        <pc:picChg chg="add del">
          <ac:chgData name="Chris Runhaar" userId="592471b9910ea2c7" providerId="LiveId" clId="{31C45182-D2E9-4305-A20C-1F531F873A43}" dt="2025-07-29T07:01:57.792" v="1150" actId="478"/>
          <ac:picMkLst>
            <pc:docMk/>
            <pc:sldMk cId="3942007631" sldId="325"/>
            <ac:picMk id="1026" creationId="{6446E896-76E6-381A-DE1F-B42E13BE6A7A}"/>
          </ac:picMkLst>
        </pc:picChg>
        <pc:picChg chg="add mod">
          <ac:chgData name="Chris Runhaar" userId="592471b9910ea2c7" providerId="LiveId" clId="{31C45182-D2E9-4305-A20C-1F531F873A43}" dt="2025-07-29T07:05:19.191" v="1170" actId="18131"/>
          <ac:picMkLst>
            <pc:docMk/>
            <pc:sldMk cId="3942007631" sldId="325"/>
            <ac:picMk id="1028" creationId="{4D5648EA-6611-C440-D950-AB81CA80729E}"/>
          </ac:picMkLst>
        </pc:picChg>
      </pc:sldChg>
      <pc:sldMasterChg chg="modTransition modSldLayout">
        <pc:chgData name="Chris Runhaar" userId="592471b9910ea2c7" providerId="LiveId" clId="{31C45182-D2E9-4305-A20C-1F531F873A43}" dt="2025-07-22T05:24:22.728" v="1120"/>
        <pc:sldMasterMkLst>
          <pc:docMk/>
          <pc:sldMasterMk cId="0" sldId="2147483669"/>
        </pc:sldMasterMkLst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48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49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0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1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2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3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4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5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6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7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2494532323" sldId="2147483671"/>
          </pc:sldLayoutMkLst>
        </pc:sldLayoutChg>
      </pc:sldMasterChg>
      <pc:sldMasterChg chg="modTransition delSldLayout modSldLayout">
        <pc:chgData name="Chris Runhaar" userId="592471b9910ea2c7" providerId="LiveId" clId="{31C45182-D2E9-4305-A20C-1F531F873A43}" dt="2025-07-22T05:24:22.728" v="1120"/>
        <pc:sldMasterMkLst>
          <pc:docMk/>
          <pc:sldMasterMk cId="0" sldId="2147483670"/>
        </pc:sldMasterMkLst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59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0"/>
          </pc:sldLayoutMkLst>
        </pc:sldLayoutChg>
        <pc:sldLayoutChg chg="del">
          <pc:chgData name="Chris Runhaar" userId="592471b9910ea2c7" providerId="LiveId" clId="{31C45182-D2E9-4305-A20C-1F531F873A43}" dt="2025-07-22T05:21:15.103" v="1111" actId="47"/>
          <pc:sldLayoutMkLst>
            <pc:docMk/>
            <pc:sldMasterMk cId="0" sldId="2147483670"/>
            <pc:sldLayoutMk cId="0" sldId="2147483661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2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3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4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5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6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7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F28BC-8A11-4761-805C-7AAAA00CEF3A}" type="doc">
      <dgm:prSet loTypeId="urn:microsoft.com/office/officeart/2008/layout/VerticalCurvedList" loCatId="list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en-150"/>
        </a:p>
      </dgm:t>
    </dgm:pt>
    <dgm:pt modelId="{55BD6D58-9D3E-4BF2-B799-8DCC9BFFC92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046F3E3-B6DA-4795-A0BB-207F1F6A5840}" type="parTrans" cxnId="{8355D057-CDDB-4388-B21D-6519B45E6D88}">
      <dgm:prSet/>
      <dgm:spPr/>
      <dgm:t>
        <a:bodyPr/>
        <a:lstStyle/>
        <a:p>
          <a:endParaRPr lang="en-150"/>
        </a:p>
      </dgm:t>
    </dgm:pt>
    <dgm:pt modelId="{3D50BB44-30FD-4C8A-B0EC-276E6F66485B}" type="sibTrans" cxnId="{8355D057-CDDB-4388-B21D-6519B45E6D88}">
      <dgm:prSet/>
      <dgm:spPr/>
      <dgm:t>
        <a:bodyPr/>
        <a:lstStyle/>
        <a:p>
          <a:endParaRPr lang="en-150"/>
        </a:p>
      </dgm:t>
    </dgm:pt>
    <dgm:pt modelId="{7DB75792-9A9B-4F30-BEE5-836C18D66219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CA53547-ACA9-40E2-87A7-DCBA02378C49}" type="parTrans" cxnId="{5E8CD69D-7A8F-433D-BEE2-859AF34C234B}">
      <dgm:prSet/>
      <dgm:spPr/>
      <dgm:t>
        <a:bodyPr/>
        <a:lstStyle/>
        <a:p>
          <a:endParaRPr lang="en-150"/>
        </a:p>
      </dgm:t>
    </dgm:pt>
    <dgm:pt modelId="{D242B501-3489-4D6F-BA72-A200917EDAA5}" type="sibTrans" cxnId="{5E8CD69D-7A8F-433D-BEE2-859AF34C234B}">
      <dgm:prSet/>
      <dgm:spPr/>
      <dgm:t>
        <a:bodyPr/>
        <a:lstStyle/>
        <a:p>
          <a:endParaRPr lang="en-150"/>
        </a:p>
      </dgm:t>
    </dgm:pt>
    <dgm:pt modelId="{E6F1855E-A69C-41B6-B9E1-01B9F66A120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3E9D39A-A710-4842-9FBE-DF81CEF88D87}" type="parTrans" cxnId="{D192172E-67F0-47F3-A859-738DCD01A055}">
      <dgm:prSet/>
      <dgm:spPr/>
      <dgm:t>
        <a:bodyPr/>
        <a:lstStyle/>
        <a:p>
          <a:endParaRPr lang="en-150"/>
        </a:p>
      </dgm:t>
    </dgm:pt>
    <dgm:pt modelId="{B75F4025-8CAB-4E5B-9492-12E0B9D7A93C}" type="sibTrans" cxnId="{D192172E-67F0-47F3-A859-738DCD01A055}">
      <dgm:prSet/>
      <dgm:spPr/>
      <dgm:t>
        <a:bodyPr/>
        <a:lstStyle/>
        <a:p>
          <a:endParaRPr lang="en-150"/>
        </a:p>
      </dgm:t>
    </dgm:pt>
    <dgm:pt modelId="{FCD2925E-CE3D-4B47-8966-7A068954C4C5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82E88F-7738-4C9B-B246-C56B4EE6100C}" type="parTrans" cxnId="{FC6675A2-A8F0-44BA-B8A9-05638798AA2C}">
      <dgm:prSet/>
      <dgm:spPr/>
      <dgm:t>
        <a:bodyPr/>
        <a:lstStyle/>
        <a:p>
          <a:endParaRPr lang="en-150"/>
        </a:p>
      </dgm:t>
    </dgm:pt>
    <dgm:pt modelId="{80975794-5226-494B-8F93-223834C347D3}" type="sibTrans" cxnId="{FC6675A2-A8F0-44BA-B8A9-05638798AA2C}">
      <dgm:prSet/>
      <dgm:spPr/>
      <dgm:t>
        <a:bodyPr/>
        <a:lstStyle/>
        <a:p>
          <a:endParaRPr lang="en-150"/>
        </a:p>
      </dgm:t>
    </dgm:pt>
    <dgm:pt modelId="{660CD931-CA99-490A-87D6-4BBE4EEB6C27}">
      <dgm:prSet phldrT="[Text]"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dirty="0"/>
        </a:p>
      </dgm:t>
    </dgm:pt>
    <dgm:pt modelId="{41B69D51-49A0-46A6-90F0-A97A4701C50D}" type="parTrans" cxnId="{223EF3E0-B4A3-4510-A8D7-435C3CD8C5B8}">
      <dgm:prSet/>
      <dgm:spPr/>
      <dgm:t>
        <a:bodyPr/>
        <a:lstStyle/>
        <a:p>
          <a:endParaRPr lang="en-150"/>
        </a:p>
      </dgm:t>
    </dgm:pt>
    <dgm:pt modelId="{F7019B84-0B55-4204-B163-08DB9AC748F8}" type="sibTrans" cxnId="{223EF3E0-B4A3-4510-A8D7-435C3CD8C5B8}">
      <dgm:prSet/>
      <dgm:spPr/>
      <dgm:t>
        <a:bodyPr/>
        <a:lstStyle/>
        <a:p>
          <a:endParaRPr lang="en-150"/>
        </a:p>
      </dgm:t>
    </dgm:pt>
    <dgm:pt modelId="{26AB4022-4690-491A-8213-5EE94F7604A1}" type="pres">
      <dgm:prSet presAssocID="{BEDF28BC-8A11-4761-805C-7AAAA00CEF3A}" presName="Name0" presStyleCnt="0">
        <dgm:presLayoutVars>
          <dgm:chMax val="7"/>
          <dgm:chPref val="7"/>
          <dgm:dir/>
        </dgm:presLayoutVars>
      </dgm:prSet>
      <dgm:spPr/>
    </dgm:pt>
    <dgm:pt modelId="{5451746E-071E-4017-B70C-EC2BC4328CED}" type="pres">
      <dgm:prSet presAssocID="{BEDF28BC-8A11-4761-805C-7AAAA00CEF3A}" presName="Name1" presStyleCnt="0"/>
      <dgm:spPr/>
    </dgm:pt>
    <dgm:pt modelId="{89455289-CB3F-4D9D-B966-76ECA992840F}" type="pres">
      <dgm:prSet presAssocID="{BEDF28BC-8A11-4761-805C-7AAAA00CEF3A}" presName="cycle" presStyleCnt="0"/>
      <dgm:spPr/>
    </dgm:pt>
    <dgm:pt modelId="{0648C15F-809A-4E0B-A52A-8DAF61A27EAC}" type="pres">
      <dgm:prSet presAssocID="{BEDF28BC-8A11-4761-805C-7AAAA00CEF3A}" presName="srcNode" presStyleLbl="node1" presStyleIdx="0" presStyleCnt="5"/>
      <dgm:spPr/>
    </dgm:pt>
    <dgm:pt modelId="{CB5B39F4-4F59-4D6E-B00D-86B7FA73E4E5}" type="pres">
      <dgm:prSet presAssocID="{BEDF28BC-8A11-4761-805C-7AAAA00CEF3A}" presName="conn" presStyleLbl="parChTrans1D2" presStyleIdx="0" presStyleCnt="1"/>
      <dgm:spPr/>
    </dgm:pt>
    <dgm:pt modelId="{FF875F8C-D398-4117-B0A7-C2E5F9A2625C}" type="pres">
      <dgm:prSet presAssocID="{BEDF28BC-8A11-4761-805C-7AAAA00CEF3A}" presName="extraNode" presStyleLbl="node1" presStyleIdx="0" presStyleCnt="5"/>
      <dgm:spPr/>
    </dgm:pt>
    <dgm:pt modelId="{B46828D6-9506-4A05-BAD6-AF2A443FBE59}" type="pres">
      <dgm:prSet presAssocID="{BEDF28BC-8A11-4761-805C-7AAAA00CEF3A}" presName="dstNode" presStyleLbl="node1" presStyleIdx="0" presStyleCnt="5"/>
      <dgm:spPr/>
    </dgm:pt>
    <dgm:pt modelId="{3500886D-898A-4BF1-B822-57EB0D45D019}" type="pres">
      <dgm:prSet presAssocID="{660CD931-CA99-490A-87D6-4BBE4EEB6C27}" presName="text_1" presStyleLbl="node1" presStyleIdx="0" presStyleCnt="5">
        <dgm:presLayoutVars>
          <dgm:bulletEnabled val="1"/>
        </dgm:presLayoutVars>
      </dgm:prSet>
      <dgm:spPr/>
    </dgm:pt>
    <dgm:pt modelId="{A09CBEAB-0284-45FF-A99F-9D35DFE34081}" type="pres">
      <dgm:prSet presAssocID="{660CD931-CA99-490A-87D6-4BBE4EEB6C27}" presName="accent_1" presStyleCnt="0"/>
      <dgm:spPr/>
    </dgm:pt>
    <dgm:pt modelId="{B79DD051-3CAE-4715-9261-DE9887AFBCCC}" type="pres">
      <dgm:prSet presAssocID="{660CD931-CA99-490A-87D6-4BBE4EEB6C27}" presName="accentRepeatNode" presStyleLbl="solidFgAcc1" presStyleIdx="0" presStyleCnt="5" custLinFactNeighborX="5478" custLinFactNeighborY="24803"/>
      <dgm:spPr>
        <a:solidFill>
          <a:srgbClr val="2E419A"/>
        </a:solidFill>
      </dgm:spPr>
    </dgm:pt>
    <dgm:pt modelId="{C825425D-8BEF-4E88-AF96-881100A8D9BC}" type="pres">
      <dgm:prSet presAssocID="{55BD6D58-9D3E-4BF2-B799-8DCC9BFFC928}" presName="text_2" presStyleLbl="node1" presStyleIdx="1" presStyleCnt="5">
        <dgm:presLayoutVars>
          <dgm:bulletEnabled val="1"/>
        </dgm:presLayoutVars>
      </dgm:prSet>
      <dgm:spPr/>
    </dgm:pt>
    <dgm:pt modelId="{9507D3E3-3872-4DE7-8C41-36A838F280FD}" type="pres">
      <dgm:prSet presAssocID="{55BD6D58-9D3E-4BF2-B799-8DCC9BFFC928}" presName="accent_2" presStyleCnt="0"/>
      <dgm:spPr/>
    </dgm:pt>
    <dgm:pt modelId="{F2008E4C-198F-41F1-B2ED-5C6928264206}" type="pres">
      <dgm:prSet presAssocID="{55BD6D58-9D3E-4BF2-B799-8DCC9BFFC928}" presName="accentRepeatNode" presStyleLbl="solidFgAcc1" presStyleIdx="1" presStyleCnt="5" custLinFactNeighborX="-3820" custLinFactNeighborY="19290"/>
      <dgm:spPr>
        <a:solidFill>
          <a:srgbClr val="2E419A"/>
        </a:solidFill>
      </dgm:spPr>
    </dgm:pt>
    <dgm:pt modelId="{C0288240-EA61-432B-8CF6-33E6C349B5D1}" type="pres">
      <dgm:prSet presAssocID="{7DB75792-9A9B-4F30-BEE5-836C18D66219}" presName="text_3" presStyleLbl="node1" presStyleIdx="2" presStyleCnt="5">
        <dgm:presLayoutVars>
          <dgm:bulletEnabled val="1"/>
        </dgm:presLayoutVars>
      </dgm:prSet>
      <dgm:spPr/>
    </dgm:pt>
    <dgm:pt modelId="{B4F5D10C-4945-4538-BDF4-640478735631}" type="pres">
      <dgm:prSet presAssocID="{7DB75792-9A9B-4F30-BEE5-836C18D66219}" presName="accent_3" presStyleCnt="0"/>
      <dgm:spPr/>
    </dgm:pt>
    <dgm:pt modelId="{929A3DE9-9490-4BBD-9DFA-1DE360656B78}" type="pres">
      <dgm:prSet presAssocID="{7DB75792-9A9B-4F30-BEE5-836C18D66219}" presName="accentRepeatNode" presStyleLbl="solidFgAcc1" presStyleIdx="2" presStyleCnt="5" custLinFactNeighborY="13232"/>
      <dgm:spPr>
        <a:solidFill>
          <a:srgbClr val="2E419A"/>
        </a:solidFill>
      </dgm:spPr>
    </dgm:pt>
    <dgm:pt modelId="{F2365409-52C5-400D-825D-98539B9F51B8}" type="pres">
      <dgm:prSet presAssocID="{E6F1855E-A69C-41B6-B9E1-01B9F66A1208}" presName="text_4" presStyleLbl="node1" presStyleIdx="3" presStyleCnt="5">
        <dgm:presLayoutVars>
          <dgm:bulletEnabled val="1"/>
        </dgm:presLayoutVars>
      </dgm:prSet>
      <dgm:spPr/>
    </dgm:pt>
    <dgm:pt modelId="{2B0B9914-6809-438D-8940-423A2D83F398}" type="pres">
      <dgm:prSet presAssocID="{E6F1855E-A69C-41B6-B9E1-01B9F66A1208}" presName="accent_4" presStyleCnt="0"/>
      <dgm:spPr/>
    </dgm:pt>
    <dgm:pt modelId="{A97AA733-7059-4888-986B-E98D623289B9}" type="pres">
      <dgm:prSet presAssocID="{E6F1855E-A69C-41B6-B9E1-01B9F66A1208}" presName="accentRepeatNode" presStyleLbl="solidFgAcc1" presStyleIdx="3" presStyleCnt="5" custLinFactNeighborX="-1032" custLinFactNeighborY="10827"/>
      <dgm:spPr>
        <a:solidFill>
          <a:srgbClr val="2E419A"/>
        </a:solidFill>
      </dgm:spPr>
    </dgm:pt>
    <dgm:pt modelId="{A96A8634-C6E5-4AFF-9A56-F109EB3ABA8D}" type="pres">
      <dgm:prSet presAssocID="{FCD2925E-CE3D-4B47-8966-7A068954C4C5}" presName="text_5" presStyleLbl="node1" presStyleIdx="4" presStyleCnt="5">
        <dgm:presLayoutVars>
          <dgm:bulletEnabled val="1"/>
        </dgm:presLayoutVars>
      </dgm:prSet>
      <dgm:spPr/>
    </dgm:pt>
    <dgm:pt modelId="{27A3FD6B-1ADC-43DB-B3F0-35FDBCCAADD0}" type="pres">
      <dgm:prSet presAssocID="{FCD2925E-CE3D-4B47-8966-7A068954C4C5}" presName="accent_5" presStyleCnt="0"/>
      <dgm:spPr/>
    </dgm:pt>
    <dgm:pt modelId="{2E9BD832-2101-4F5F-9A0F-3ADD65B06B92}" type="pres">
      <dgm:prSet presAssocID="{FCD2925E-CE3D-4B47-8966-7A068954C4C5}" presName="accentRepeatNode" presStyleLbl="solidFgAcc1" presStyleIdx="4" presStyleCnt="5" custLinFactNeighborY="12029"/>
      <dgm:spPr>
        <a:solidFill>
          <a:srgbClr val="2E419A"/>
        </a:solidFill>
      </dgm:spPr>
    </dgm:pt>
  </dgm:ptLst>
  <dgm:cxnLst>
    <dgm:cxn modelId="{26E24205-D0BA-42B0-B38F-F97343118840}" type="presOf" srcId="{BEDF28BC-8A11-4761-805C-7AAAA00CEF3A}" destId="{26AB4022-4690-491A-8213-5EE94F7604A1}" srcOrd="0" destOrd="0" presId="urn:microsoft.com/office/officeart/2008/layout/VerticalCurvedList"/>
    <dgm:cxn modelId="{B6C7AB1A-5062-48C2-88D3-90D3701ACE07}" type="presOf" srcId="{E6F1855E-A69C-41B6-B9E1-01B9F66A1208}" destId="{F2365409-52C5-400D-825D-98539B9F51B8}" srcOrd="0" destOrd="0" presId="urn:microsoft.com/office/officeart/2008/layout/VerticalCurvedList"/>
    <dgm:cxn modelId="{D192172E-67F0-47F3-A859-738DCD01A055}" srcId="{BEDF28BC-8A11-4761-805C-7AAAA00CEF3A}" destId="{E6F1855E-A69C-41B6-B9E1-01B9F66A1208}" srcOrd="3" destOrd="0" parTransId="{A3E9D39A-A710-4842-9FBE-DF81CEF88D87}" sibTransId="{B75F4025-8CAB-4E5B-9492-12E0B9D7A93C}"/>
    <dgm:cxn modelId="{AEFDAE37-5B35-4B25-862F-891A1A891E65}" type="presOf" srcId="{55BD6D58-9D3E-4BF2-B799-8DCC9BFFC928}" destId="{C825425D-8BEF-4E88-AF96-881100A8D9BC}" srcOrd="0" destOrd="0" presId="urn:microsoft.com/office/officeart/2008/layout/VerticalCurvedList"/>
    <dgm:cxn modelId="{554A673F-ED0C-44AC-ABB3-B7F322AC13A5}" type="presOf" srcId="{7DB75792-9A9B-4F30-BEE5-836C18D66219}" destId="{C0288240-EA61-432B-8CF6-33E6C349B5D1}" srcOrd="0" destOrd="0" presId="urn:microsoft.com/office/officeart/2008/layout/VerticalCurvedList"/>
    <dgm:cxn modelId="{BD0E4164-7372-4F97-AE5D-233548B9906A}" type="presOf" srcId="{F7019B84-0B55-4204-B163-08DB9AC748F8}" destId="{CB5B39F4-4F59-4D6E-B00D-86B7FA73E4E5}" srcOrd="0" destOrd="0" presId="urn:microsoft.com/office/officeart/2008/layout/VerticalCurvedList"/>
    <dgm:cxn modelId="{DAC3904D-4271-40FB-B6D2-E3EEA7BC1ECD}" type="presOf" srcId="{660CD931-CA99-490A-87D6-4BBE4EEB6C27}" destId="{3500886D-898A-4BF1-B822-57EB0D45D019}" srcOrd="0" destOrd="0" presId="urn:microsoft.com/office/officeart/2008/layout/VerticalCurvedList"/>
    <dgm:cxn modelId="{8355D057-CDDB-4388-B21D-6519B45E6D88}" srcId="{BEDF28BC-8A11-4761-805C-7AAAA00CEF3A}" destId="{55BD6D58-9D3E-4BF2-B799-8DCC9BFFC928}" srcOrd="1" destOrd="0" parTransId="{B046F3E3-B6DA-4795-A0BB-207F1F6A5840}" sibTransId="{3D50BB44-30FD-4C8A-B0EC-276E6F66485B}"/>
    <dgm:cxn modelId="{5E8CD69D-7A8F-433D-BEE2-859AF34C234B}" srcId="{BEDF28BC-8A11-4761-805C-7AAAA00CEF3A}" destId="{7DB75792-9A9B-4F30-BEE5-836C18D66219}" srcOrd="2" destOrd="0" parTransId="{BCA53547-ACA9-40E2-87A7-DCBA02378C49}" sibTransId="{D242B501-3489-4D6F-BA72-A200917EDAA5}"/>
    <dgm:cxn modelId="{FC6675A2-A8F0-44BA-B8A9-05638798AA2C}" srcId="{BEDF28BC-8A11-4761-805C-7AAAA00CEF3A}" destId="{FCD2925E-CE3D-4B47-8966-7A068954C4C5}" srcOrd="4" destOrd="0" parTransId="{3182E88F-7738-4C9B-B246-C56B4EE6100C}" sibTransId="{80975794-5226-494B-8F93-223834C347D3}"/>
    <dgm:cxn modelId="{9840B8CD-8C97-4A85-AEBE-A42E8F5991D3}" type="presOf" srcId="{FCD2925E-CE3D-4B47-8966-7A068954C4C5}" destId="{A96A8634-C6E5-4AFF-9A56-F109EB3ABA8D}" srcOrd="0" destOrd="0" presId="urn:microsoft.com/office/officeart/2008/layout/VerticalCurvedList"/>
    <dgm:cxn modelId="{223EF3E0-B4A3-4510-A8D7-435C3CD8C5B8}" srcId="{BEDF28BC-8A11-4761-805C-7AAAA00CEF3A}" destId="{660CD931-CA99-490A-87D6-4BBE4EEB6C27}" srcOrd="0" destOrd="0" parTransId="{41B69D51-49A0-46A6-90F0-A97A4701C50D}" sibTransId="{F7019B84-0B55-4204-B163-08DB9AC748F8}"/>
    <dgm:cxn modelId="{00D448E8-688E-47BF-B4D3-AE33FDBC4184}" type="presParOf" srcId="{26AB4022-4690-491A-8213-5EE94F7604A1}" destId="{5451746E-071E-4017-B70C-EC2BC4328CED}" srcOrd="0" destOrd="0" presId="urn:microsoft.com/office/officeart/2008/layout/VerticalCurvedList"/>
    <dgm:cxn modelId="{9AEFCABD-DD36-4152-BFE3-0CB955CEF20B}" type="presParOf" srcId="{5451746E-071E-4017-B70C-EC2BC4328CED}" destId="{89455289-CB3F-4D9D-B966-76ECA992840F}" srcOrd="0" destOrd="0" presId="urn:microsoft.com/office/officeart/2008/layout/VerticalCurvedList"/>
    <dgm:cxn modelId="{82A51E26-20DE-46BD-A806-D77B9E18646D}" type="presParOf" srcId="{89455289-CB3F-4D9D-B966-76ECA992840F}" destId="{0648C15F-809A-4E0B-A52A-8DAF61A27EAC}" srcOrd="0" destOrd="0" presId="urn:microsoft.com/office/officeart/2008/layout/VerticalCurvedList"/>
    <dgm:cxn modelId="{10F43D4E-E925-4D00-8F84-778E882FE63A}" type="presParOf" srcId="{89455289-CB3F-4D9D-B966-76ECA992840F}" destId="{CB5B39F4-4F59-4D6E-B00D-86B7FA73E4E5}" srcOrd="1" destOrd="0" presId="urn:microsoft.com/office/officeart/2008/layout/VerticalCurvedList"/>
    <dgm:cxn modelId="{DFCC1133-BCC6-4D55-9411-0D0550644EDC}" type="presParOf" srcId="{89455289-CB3F-4D9D-B966-76ECA992840F}" destId="{FF875F8C-D398-4117-B0A7-C2E5F9A2625C}" srcOrd="2" destOrd="0" presId="urn:microsoft.com/office/officeart/2008/layout/VerticalCurvedList"/>
    <dgm:cxn modelId="{E6B2311F-CDCC-4646-B16A-0575083C6AA8}" type="presParOf" srcId="{89455289-CB3F-4D9D-B966-76ECA992840F}" destId="{B46828D6-9506-4A05-BAD6-AF2A443FBE59}" srcOrd="3" destOrd="0" presId="urn:microsoft.com/office/officeart/2008/layout/VerticalCurvedList"/>
    <dgm:cxn modelId="{E768E2B2-2AEB-4F49-8B2E-8574A5336E3A}" type="presParOf" srcId="{5451746E-071E-4017-B70C-EC2BC4328CED}" destId="{3500886D-898A-4BF1-B822-57EB0D45D019}" srcOrd="1" destOrd="0" presId="urn:microsoft.com/office/officeart/2008/layout/VerticalCurvedList"/>
    <dgm:cxn modelId="{7B0C393E-DE4A-40FB-8B32-204833BD3DED}" type="presParOf" srcId="{5451746E-071E-4017-B70C-EC2BC4328CED}" destId="{A09CBEAB-0284-45FF-A99F-9D35DFE34081}" srcOrd="2" destOrd="0" presId="urn:microsoft.com/office/officeart/2008/layout/VerticalCurvedList"/>
    <dgm:cxn modelId="{61515EBD-8491-43AE-83FA-BBDE75C3E147}" type="presParOf" srcId="{A09CBEAB-0284-45FF-A99F-9D35DFE34081}" destId="{B79DD051-3CAE-4715-9261-DE9887AFBCCC}" srcOrd="0" destOrd="0" presId="urn:microsoft.com/office/officeart/2008/layout/VerticalCurvedList"/>
    <dgm:cxn modelId="{D0D2A1D4-599C-482D-8C87-A75A16D3454A}" type="presParOf" srcId="{5451746E-071E-4017-B70C-EC2BC4328CED}" destId="{C825425D-8BEF-4E88-AF96-881100A8D9BC}" srcOrd="3" destOrd="0" presId="urn:microsoft.com/office/officeart/2008/layout/VerticalCurvedList"/>
    <dgm:cxn modelId="{C0A26D08-6F33-42DD-9940-2394B59A9F95}" type="presParOf" srcId="{5451746E-071E-4017-B70C-EC2BC4328CED}" destId="{9507D3E3-3872-4DE7-8C41-36A838F280FD}" srcOrd="4" destOrd="0" presId="urn:microsoft.com/office/officeart/2008/layout/VerticalCurvedList"/>
    <dgm:cxn modelId="{853FDDF0-D35B-41F5-A221-2A1082B36555}" type="presParOf" srcId="{9507D3E3-3872-4DE7-8C41-36A838F280FD}" destId="{F2008E4C-198F-41F1-B2ED-5C6928264206}" srcOrd="0" destOrd="0" presId="urn:microsoft.com/office/officeart/2008/layout/VerticalCurvedList"/>
    <dgm:cxn modelId="{E0564CBF-97B6-4C66-BBAE-3EEA3F9987DB}" type="presParOf" srcId="{5451746E-071E-4017-B70C-EC2BC4328CED}" destId="{C0288240-EA61-432B-8CF6-33E6C349B5D1}" srcOrd="5" destOrd="0" presId="urn:microsoft.com/office/officeart/2008/layout/VerticalCurvedList"/>
    <dgm:cxn modelId="{142A9B2C-85C6-4DBD-B6DA-F0244ABA55A0}" type="presParOf" srcId="{5451746E-071E-4017-B70C-EC2BC4328CED}" destId="{B4F5D10C-4945-4538-BDF4-640478735631}" srcOrd="6" destOrd="0" presId="urn:microsoft.com/office/officeart/2008/layout/VerticalCurvedList"/>
    <dgm:cxn modelId="{F2AD58B2-A847-497F-A11D-80D7DADE3755}" type="presParOf" srcId="{B4F5D10C-4945-4538-BDF4-640478735631}" destId="{929A3DE9-9490-4BBD-9DFA-1DE360656B78}" srcOrd="0" destOrd="0" presId="urn:microsoft.com/office/officeart/2008/layout/VerticalCurvedList"/>
    <dgm:cxn modelId="{3D1FD818-B6EA-46CD-90BC-ED17E99C7E29}" type="presParOf" srcId="{5451746E-071E-4017-B70C-EC2BC4328CED}" destId="{F2365409-52C5-400D-825D-98539B9F51B8}" srcOrd="7" destOrd="0" presId="urn:microsoft.com/office/officeart/2008/layout/VerticalCurvedList"/>
    <dgm:cxn modelId="{E7A594B8-B9D9-4D4B-BA3A-8DFDFADFDA9F}" type="presParOf" srcId="{5451746E-071E-4017-B70C-EC2BC4328CED}" destId="{2B0B9914-6809-438D-8940-423A2D83F398}" srcOrd="8" destOrd="0" presId="urn:microsoft.com/office/officeart/2008/layout/VerticalCurvedList"/>
    <dgm:cxn modelId="{EBC73C93-3D27-4EEB-AE1B-684320FA3DB1}" type="presParOf" srcId="{2B0B9914-6809-438D-8940-423A2D83F398}" destId="{A97AA733-7059-4888-986B-E98D623289B9}" srcOrd="0" destOrd="0" presId="urn:microsoft.com/office/officeart/2008/layout/VerticalCurvedList"/>
    <dgm:cxn modelId="{D50AB531-A776-43BB-9378-120F1CF0C322}" type="presParOf" srcId="{5451746E-071E-4017-B70C-EC2BC4328CED}" destId="{A96A8634-C6E5-4AFF-9A56-F109EB3ABA8D}" srcOrd="9" destOrd="0" presId="urn:microsoft.com/office/officeart/2008/layout/VerticalCurvedList"/>
    <dgm:cxn modelId="{920DF597-5D76-4F35-95A3-2270CDF941D0}" type="presParOf" srcId="{5451746E-071E-4017-B70C-EC2BC4328CED}" destId="{27A3FD6B-1ADC-43DB-B3F0-35FDBCCAADD0}" srcOrd="10" destOrd="0" presId="urn:microsoft.com/office/officeart/2008/layout/VerticalCurvedList"/>
    <dgm:cxn modelId="{4A570AE5-2CE4-4012-A1D3-EEB8D0D4E2A8}" type="presParOf" srcId="{27A3FD6B-1ADC-43DB-B3F0-35FDBCCAADD0}" destId="{2E9BD832-2101-4F5F-9A0F-3ADD65B06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39F4-4F59-4D6E-B00D-86B7FA73E4E5}">
      <dsp:nvSpPr>
        <dsp:cNvPr id="0" name=""/>
        <dsp:cNvSpPr/>
      </dsp:nvSpPr>
      <dsp:spPr>
        <a:xfrm>
          <a:off x="-3957808" y="-607639"/>
          <a:ext cx="4716668" cy="4716668"/>
        </a:xfrm>
        <a:prstGeom prst="blockArc">
          <a:avLst>
            <a:gd name="adj1" fmla="val 18900000"/>
            <a:gd name="adj2" fmla="val 2700000"/>
            <a:gd name="adj3" fmla="val 45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00886D-898A-4BF1-B822-57EB0D45D019}">
      <dsp:nvSpPr>
        <dsp:cNvPr id="0" name=""/>
        <dsp:cNvSpPr/>
      </dsp:nvSpPr>
      <dsp:spPr>
        <a:xfrm>
          <a:off x="332549" y="218766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kern="1200" dirty="0"/>
        </a:p>
      </dsp:txBody>
      <dsp:txXfrm>
        <a:off x="332549" y="218766"/>
        <a:ext cx="6973667" cy="437813"/>
      </dsp:txXfrm>
    </dsp:sp>
    <dsp:sp modelId="{B79DD051-3CAE-4715-9261-DE9887AFBCCC}">
      <dsp:nvSpPr>
        <dsp:cNvPr id="0" name=""/>
        <dsp:cNvSpPr/>
      </dsp:nvSpPr>
      <dsp:spPr>
        <a:xfrm>
          <a:off x="88895" y="29977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25425D-8BEF-4E88-AF96-881100A8D9BC}">
      <dsp:nvSpPr>
        <dsp:cNvPr id="0" name=""/>
        <dsp:cNvSpPr/>
      </dsp:nvSpPr>
      <dsp:spPr>
        <a:xfrm>
          <a:off x="646274" y="875277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875277"/>
        <a:ext cx="6659943" cy="437813"/>
      </dsp:txXfrm>
    </dsp:sp>
    <dsp:sp modelId="{F2008E4C-198F-41F1-B2ED-5C6928264206}">
      <dsp:nvSpPr>
        <dsp:cNvPr id="0" name=""/>
        <dsp:cNvSpPr/>
      </dsp:nvSpPr>
      <dsp:spPr>
        <a:xfrm>
          <a:off x="351734" y="92611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288240-EA61-432B-8CF6-33E6C349B5D1}">
      <dsp:nvSpPr>
        <dsp:cNvPr id="0" name=""/>
        <dsp:cNvSpPr/>
      </dsp:nvSpPr>
      <dsp:spPr>
        <a:xfrm>
          <a:off x="742562" y="1531788"/>
          <a:ext cx="6563654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42562" y="1531788"/>
        <a:ext cx="6563654" cy="437813"/>
      </dsp:txXfrm>
    </dsp:sp>
    <dsp:sp modelId="{929A3DE9-9490-4BBD-9DFA-1DE360656B78}">
      <dsp:nvSpPr>
        <dsp:cNvPr id="0" name=""/>
        <dsp:cNvSpPr/>
      </dsp:nvSpPr>
      <dsp:spPr>
        <a:xfrm>
          <a:off x="468928" y="1549475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65409-52C5-400D-825D-98539B9F51B8}">
      <dsp:nvSpPr>
        <dsp:cNvPr id="0" name=""/>
        <dsp:cNvSpPr/>
      </dsp:nvSpPr>
      <dsp:spPr>
        <a:xfrm>
          <a:off x="646274" y="2188298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2188298"/>
        <a:ext cx="6659943" cy="437813"/>
      </dsp:txXfrm>
    </dsp:sp>
    <dsp:sp modelId="{A97AA733-7059-4888-986B-E98D623289B9}">
      <dsp:nvSpPr>
        <dsp:cNvPr id="0" name=""/>
        <dsp:cNvSpPr/>
      </dsp:nvSpPr>
      <dsp:spPr>
        <a:xfrm>
          <a:off x="366992" y="2192824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A8634-C6E5-4AFF-9A56-F109EB3ABA8D}">
      <dsp:nvSpPr>
        <dsp:cNvPr id="0" name=""/>
        <dsp:cNvSpPr/>
      </dsp:nvSpPr>
      <dsp:spPr>
        <a:xfrm>
          <a:off x="332549" y="2844809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2549" y="2844809"/>
        <a:ext cx="6973667" cy="437813"/>
      </dsp:txXfrm>
    </dsp:sp>
    <dsp:sp modelId="{2E9BD832-2101-4F5F-9A0F-3ADD65B06B92}">
      <dsp:nvSpPr>
        <dsp:cNvPr id="0" name=""/>
        <dsp:cNvSpPr/>
      </dsp:nvSpPr>
      <dsp:spPr>
        <a:xfrm>
          <a:off x="58916" y="2855913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9151F199-1455-3815-5F91-BA5C7D625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E7CBC402-E5AC-477F-A724-849FA00F27AB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8C67E586-1E72-B610-A255-35450D4F8B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8A0F58DA-480B-919C-5FBA-AFA6302F0B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1F629763-9A8C-C9D6-3966-24CC4EE946E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B67222A3-2F99-78AA-697C-F93748DA3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0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4000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045165E4-6DCE-EDB2-972F-EAAE26B0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793CB3A6-D4BC-6918-A7B3-EA156D2ABC85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2E6A8C34-B0E0-3C23-5D0C-E506D428F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DC7F94E5-DDBD-2685-A94E-AE6A274E60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68264EDA-E844-9E12-6A9D-E3827A9011D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2F0E3268-9D8C-2AAE-411D-A2419F050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4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 rot="5400000">
            <a:off x="6047100" y="1189247"/>
            <a:ext cx="4025400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1632926" y="-904003"/>
            <a:ext cx="4025400" cy="6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53232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4" name="Google Shape;114;p1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4" name="Google Shape;124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36" name="Google Shape;136;p21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 rot="5400000">
            <a:off x="3028950" y="-114300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9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523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1" r:id="rId11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rgbClr val="2E419A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/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8448-DB23-E84C-B2E1-F33E6FE1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146" name="Picture 2" descr="Walking Alone Poster by Agniribe - Fine Art America">
            <a:extLst>
              <a:ext uri="{FF2B5EF4-FFF2-40B4-BE49-F238E27FC236}">
                <a16:creationId xmlns:a16="http://schemas.microsoft.com/office/drawing/2014/main" id="{8D39AF53-A7D1-5DCD-AED6-1F77A73F2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4" b="1317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47CF8-05B8-0224-EBA6-AE989603C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smtClean="0"/>
              <a:t>10</a:t>
            </a:fld>
            <a:endParaRPr lang="en-AU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827AA-8FBD-5A6D-BC97-94B1C1520A0F}"/>
              </a:ext>
            </a:extLst>
          </p:cNvPr>
          <p:cNvSpPr txBox="1"/>
          <p:nvPr/>
        </p:nvSpPr>
        <p:spPr>
          <a:xfrm>
            <a:off x="4931764" y="3266195"/>
            <a:ext cx="4332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 </a:t>
            </a:r>
            <a:r>
              <a:rPr lang="en-US" sz="2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dampak</a:t>
            </a: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nyata</a:t>
            </a: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lang="en-US" sz="2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bisa</a:t>
            </a: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</a:t>
            </a: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bawa</a:t>
            </a: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dunia </a:t>
            </a:r>
            <a:r>
              <a:rPr lang="en-US" sz="2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en-150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861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1250-F608-BDB2-DC3A-295543EAB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7211-9B83-A24C-B97E-564B8F82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8" name="Picture 6" descr="John 13:33 NIV - Blogs">
            <a:extLst>
              <a:ext uri="{FF2B5EF4-FFF2-40B4-BE49-F238E27FC236}">
                <a16:creationId xmlns:a16="http://schemas.microsoft.com/office/drawing/2014/main" id="{20B297E1-6BD9-5A24-440E-436873C69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>
            <a:fillRect/>
          </a:stretch>
        </p:blipFill>
        <p:spPr bwMode="auto">
          <a:xfrm>
            <a:off x="0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A68A1-25F3-100E-A71E-6EE922E1F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400" smtClean="0"/>
              <a:t>11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0D6C8-D9C6-3575-05FF-6E95C0971A2C}"/>
              </a:ext>
            </a:extLst>
          </p:cNvPr>
          <p:cNvSpPr txBox="1"/>
          <p:nvPr/>
        </p:nvSpPr>
        <p:spPr>
          <a:xfrm>
            <a:off x="59961" y="98710"/>
            <a:ext cx="9141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Karena kami adalah </a:t>
            </a:r>
            <a:r>
              <a:rPr lang="fi-FI" sz="44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kawan sekerja </a:t>
            </a: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Allah”</a:t>
            </a:r>
            <a:br>
              <a:rPr lang="en-US" sz="3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1 Kor 3:9</a:t>
            </a:r>
            <a:r>
              <a:rPr lang="id-ID" sz="160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i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57EC8-A1CC-DDA9-11B9-A4E979DB018D}"/>
              </a:ext>
            </a:extLst>
          </p:cNvPr>
          <p:cNvSpPr/>
          <p:nvPr/>
        </p:nvSpPr>
        <p:spPr>
          <a:xfrm>
            <a:off x="-28697" y="3149412"/>
            <a:ext cx="9230089" cy="1278148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343BD-E16D-5775-F979-43CCC3C644BB}"/>
              </a:ext>
            </a:extLst>
          </p:cNvPr>
          <p:cNvSpPr txBox="1"/>
          <p:nvPr/>
        </p:nvSpPr>
        <p:spPr>
          <a:xfrm>
            <a:off x="3348975" y="3214777"/>
            <a:ext cx="595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 bekerja </a:t>
            </a:r>
            <a:r>
              <a:rPr lang="fi-FI" sz="32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BERSAMA</a:t>
            </a: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Tuhan </a:t>
            </a:r>
            <a:b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bukan hanya untuk Tuhan</a:t>
            </a:r>
            <a:endParaRPr lang="en-150" sz="3200" dirty="0">
              <a:solidFill>
                <a:schemeClr val="bg1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87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7303-096B-1DBC-7032-2F1BEFC7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C412-573F-89CD-08CA-48F37D37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8" name="Picture 6" descr="John 13:33 NIV - Blogs">
            <a:extLst>
              <a:ext uri="{FF2B5EF4-FFF2-40B4-BE49-F238E27FC236}">
                <a16:creationId xmlns:a16="http://schemas.microsoft.com/office/drawing/2014/main" id="{39344F74-92D4-46D9-F906-735920015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>
            <a:fillRect/>
          </a:stretch>
        </p:blipFill>
        <p:spPr bwMode="auto">
          <a:xfrm>
            <a:off x="0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552C2-C235-3DBA-DCDC-97114A53E5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smtClean="0"/>
              <a:t>12</a:t>
            </a:fld>
            <a:endParaRPr lang="en-AU" sz="1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F07F4-BBED-20D7-763B-74C01FC0F50C}"/>
              </a:ext>
            </a:extLst>
          </p:cNvPr>
          <p:cNvSpPr/>
          <p:nvPr/>
        </p:nvSpPr>
        <p:spPr>
          <a:xfrm>
            <a:off x="-28697" y="3149412"/>
            <a:ext cx="9230089" cy="1278148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16B33-6528-018C-C0E1-46C3980541F5}"/>
              </a:ext>
            </a:extLst>
          </p:cNvPr>
          <p:cNvSpPr txBox="1"/>
          <p:nvPr/>
        </p:nvSpPr>
        <p:spPr>
          <a:xfrm>
            <a:off x="77519" y="3214777"/>
            <a:ext cx="923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Domba-dombaKu </a:t>
            </a:r>
            <a:r>
              <a:rPr lang="fi-FI" sz="36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mendengarkan suaraKu </a:t>
            </a:r>
            <a:r>
              <a:rPr lang="fi-FI" sz="28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Aku mengenal mereka, dan mereka mengikut Aku.</a:t>
            </a:r>
            <a:r>
              <a:rPr lang="en-US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Yoh:10:27</a:t>
            </a:r>
            <a:r>
              <a:rPr lang="id-ID" sz="1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dirty="0">
              <a:solidFill>
                <a:schemeClr val="bg1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678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BD92-C30E-7CCE-C523-7C3193C6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oogle Shape;221;p33">
            <a:extLst>
              <a:ext uri="{FF2B5EF4-FFF2-40B4-BE49-F238E27FC236}">
                <a16:creationId xmlns:a16="http://schemas.microsoft.com/office/drawing/2014/main" id="{999FBF88-78F8-E2C6-7583-F63664F58C0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r="10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9F336-659C-E6D2-1E4A-8F47E0D11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smtClean="0"/>
              <a:t>13</a:t>
            </a:fld>
            <a:endParaRPr lang="en-AU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FE23A-DD76-C02C-E166-A166B2909839}"/>
              </a:ext>
            </a:extLst>
          </p:cNvPr>
          <p:cNvSpPr txBox="1"/>
          <p:nvPr/>
        </p:nvSpPr>
        <p:spPr>
          <a:xfrm>
            <a:off x="1041816" y="2647321"/>
            <a:ext cx="8102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id-ID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Hai saudara-saudaraku yang kekasih, kamu senantiasa taat; </a:t>
            </a:r>
            <a:br>
              <a:rPr lang="en-US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karena itu tetaplah kerjakan keselamatanmu dengan takut dan gentar, </a:t>
            </a:r>
            <a:br>
              <a:rPr lang="en-US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… karena Allahlah yang </a:t>
            </a:r>
            <a:r>
              <a:rPr lang="id-ID" sz="3200" b="1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mengerjakan di dalam kamu </a:t>
            </a:r>
            <a:br>
              <a:rPr lang="en-US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baik kemauan maupun pekerjaan menurut kerelaan-Nya.</a:t>
            </a:r>
            <a:r>
              <a:rPr lang="en-US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”</a:t>
            </a:r>
            <a:br>
              <a:rPr lang="en-US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2E419A"/>
                </a:solidFill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2E419A"/>
                </a:solidFill>
                <a:effectLst/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Filipi 2:12-13</a:t>
            </a:r>
            <a:r>
              <a:rPr lang="id-ID" i="1" dirty="0">
                <a:solidFill>
                  <a:srgbClr val="2E419A"/>
                </a:solidFill>
                <a:effectLst/>
                <a:highlight>
                  <a:srgbClr val="C0C0C0"/>
                </a:highlight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i="1" dirty="0">
              <a:solidFill>
                <a:srgbClr val="2E419A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91905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4C775-7149-FD92-ED8E-2AFAA4BD7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251D60B-4BDD-7007-DB0A-EEB42151DC58}"/>
              </a:ext>
            </a:extLst>
          </p:cNvPr>
          <p:cNvSpPr txBox="1">
            <a:spLocks/>
          </p:cNvSpPr>
          <p:nvPr/>
        </p:nvSpPr>
        <p:spPr>
          <a:xfrm>
            <a:off x="273481" y="1253822"/>
            <a:ext cx="8597038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Renungan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Pribadi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Ide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mimpi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visi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nubuatan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Tuhan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berikan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hati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l-NL" sz="24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saja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langkah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selanjutnya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dapat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ambil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FECE-B696-8EBA-A16F-288C1E019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5EBE6-04A1-3372-E5DA-9595290354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</a:t>
            </a:fld>
            <a:endParaRPr lang="en-AU" sz="15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415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D90F7-62A8-D0C9-1B5E-258883216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15</a:t>
            </a:fld>
            <a:endParaRPr lang="en-AU" dirty="0"/>
          </a:p>
        </p:txBody>
      </p:sp>
      <p:pic>
        <p:nvPicPr>
          <p:cNvPr id="3" name="Picture 2" descr="Acts 15 – The Jerusalem Council | Bob's boy's Christianity blog">
            <a:extLst>
              <a:ext uri="{FF2B5EF4-FFF2-40B4-BE49-F238E27FC236}">
                <a16:creationId xmlns:a16="http://schemas.microsoft.com/office/drawing/2014/main" id="{E644040C-ECDD-AA15-3EB4-17956F7B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9297"/>
            <a:ext cx="3050498" cy="46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A8EFE-3E47-0C23-6E27-CBDD19F58173}"/>
              </a:ext>
            </a:extLst>
          </p:cNvPr>
          <p:cNvSpPr txBox="1"/>
          <p:nvPr/>
        </p:nvSpPr>
        <p:spPr>
          <a:xfrm>
            <a:off x="3290342" y="832812"/>
            <a:ext cx="54339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itu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banyak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saudara-saudara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tersebar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karena</a:t>
            </a:r>
            <a:r>
              <a:rPr lang="en-US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penganiayaan</a:t>
            </a:r>
            <a:r>
              <a:rPr lang="en-US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…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namun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mereka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memberitakan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Injil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kepada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 </a:t>
            </a:r>
            <a:r>
              <a:rPr lang="en-US" sz="2400" b="1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Yahudi</a:t>
            </a:r>
            <a:r>
              <a:rPr lang="en-US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saja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 Akan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tetapi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antara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mereka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 </a:t>
            </a:r>
            <a:r>
              <a:rPr lang="en-US" sz="2400" b="1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Siprus</a:t>
            </a:r>
            <a:r>
              <a:rPr lang="en-US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… yang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tiba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Antiokhia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berkata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-kata juga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kepada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orang-orang Yunani 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memberitakan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Injil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bahwa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Tuhan. </a:t>
            </a:r>
          </a:p>
          <a:p>
            <a:pPr algn="ctr"/>
            <a:endParaRPr lang="en-US" sz="1800" i="1" dirty="0">
              <a:solidFill>
                <a:schemeClr val="bg1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tangan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Tuhan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menyertai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mereka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sejumlah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besar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orang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percaya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berbalik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kepada</a:t>
            </a:r>
            <a:r>
              <a:rPr lang="en-US" sz="2000" i="1" u="sng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Tuhan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KPR 11:19-21 (TB)</a:t>
            </a:r>
            <a:endParaRPr lang="en-150" sz="24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900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7C1D-7561-FCBC-0EA5-F89E44094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47142-445A-A5CF-8859-875509E1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61" b="8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2F117-13B9-1EC7-5FFC-647327DB62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16</a:t>
            </a:fld>
            <a:endParaRPr lang="en-AU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86DC7-FB8A-846C-9A08-8D26EF5508DE}"/>
              </a:ext>
            </a:extLst>
          </p:cNvPr>
          <p:cNvSpPr txBox="1"/>
          <p:nvPr/>
        </p:nvSpPr>
        <p:spPr>
          <a:xfrm>
            <a:off x="2378264" y="1556087"/>
            <a:ext cx="482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...untuk 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memperlengkapi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orang-orang kudus 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bagi </a:t>
            </a:r>
            <a:r>
              <a:rPr lang="it-IT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pekerjaan pelayanan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...</a:t>
            </a:r>
            <a:endParaRPr lang="nl-NL" sz="18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nl-NL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</a:t>
            </a:r>
            <a:r>
              <a:rPr lang="nl-NL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</a:t>
            </a:r>
            <a:r>
              <a:rPr lang="nl-NL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4:12</a:t>
            </a:r>
            <a:endParaRPr lang="en-15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92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0C42C6-84F2-3B95-629E-4168F2E3B1C5}"/>
              </a:ext>
            </a:extLst>
          </p:cNvPr>
          <p:cNvSpPr txBox="1">
            <a:spLocks/>
          </p:cNvSpPr>
          <p:nvPr/>
        </p:nvSpPr>
        <p:spPr>
          <a:xfrm>
            <a:off x="738188" y="1492361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Diskusi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Kelompok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Bagaimana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bisa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meneguhkan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pelayanan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semua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percaya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mimpi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penglihatan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dan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nubuatan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penting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misi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global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pengaruh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globalisasi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terhadap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misi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masa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kini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pelayanan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115A0-2F9F-D446-ACBE-1DA39D92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1" y="367193"/>
            <a:ext cx="1524213" cy="14194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34AAE-034C-E7D6-6DA5-D0D0026D1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17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402544161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54CF-C4C1-9BF8-7E4B-7B465D0C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3E929-07AC-E240-E7A8-D08D91732B60}"/>
              </a:ext>
            </a:extLst>
          </p:cNvPr>
          <p:cNvSpPr txBox="1">
            <a:spLocks/>
          </p:cNvSpPr>
          <p:nvPr/>
        </p:nvSpPr>
        <p:spPr>
          <a:xfrm>
            <a:off x="420624" y="1483217"/>
            <a:ext cx="8723376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/>
              <a:t>Panggilan</a:t>
            </a:r>
            <a:r>
              <a:rPr lang="nl-NL" sz="3200" b="1" dirty="0"/>
              <a:t> </a:t>
            </a:r>
            <a:r>
              <a:rPr lang="nl-NL" sz="3200" b="1" dirty="0" err="1"/>
              <a:t>untuk</a:t>
            </a:r>
            <a:r>
              <a:rPr lang="nl-NL" sz="3200" b="1" dirty="0"/>
              <a:t> </a:t>
            </a:r>
            <a:r>
              <a:rPr lang="nl-NL" sz="3200" b="1" dirty="0" err="1"/>
              <a:t>Ketaatan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seorang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pendeta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pemimpin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jemaat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jemaat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DA1C-13CA-34CB-328D-FAA229C7F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18</a:t>
            </a:fld>
            <a:endParaRPr lang="en-AU" sz="1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16E04-3DCA-8FCB-9DF1-0392DAC1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2" y="493775"/>
            <a:ext cx="1440709" cy="1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40C01D0D-16E8-7979-6DE5-8F0E6D91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5AEEBADA-7D0A-5798-9A93-8C4F15D6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36A36F30-B5C0-4A00-ED0A-763A8B125907}"/>
              </a:ext>
            </a:extLst>
          </p:cNvPr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269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9149C480-5DE9-5D09-80AB-0115EE7A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1424D3D3-2FCF-3958-D87A-4221695680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4065563" y="1927274"/>
            <a:ext cx="5106572" cy="321622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6915DDEA-2621-9AE9-123F-0899F064D277}"/>
              </a:ext>
            </a:extLst>
          </p:cNvPr>
          <p:cNvSpPr txBox="1"/>
          <p:nvPr/>
        </p:nvSpPr>
        <p:spPr>
          <a:xfrm>
            <a:off x="174450" y="51512"/>
            <a:ext cx="8795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2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238D13-DD6C-8A65-32BE-8A647BEE8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42803"/>
              </p:ext>
            </p:extLst>
          </p:nvPr>
        </p:nvGraphicFramePr>
        <p:xfrm>
          <a:off x="1061232" y="213360"/>
          <a:ext cx="7352518" cy="35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93B750C-BB4A-046F-5BC3-F583A7627AFF}"/>
              </a:ext>
            </a:extLst>
          </p:cNvPr>
          <p:cNvSpPr/>
          <p:nvPr/>
        </p:nvSpPr>
        <p:spPr>
          <a:xfrm rot="21313387">
            <a:off x="399990" y="1848949"/>
            <a:ext cx="1143000" cy="355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75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behind-the-scenes look at 'The Chosen' Season 6 in Goshen, Utah – Deseret  News">
            <a:extLst>
              <a:ext uri="{FF2B5EF4-FFF2-40B4-BE49-F238E27FC236}">
                <a16:creationId xmlns:a16="http://schemas.microsoft.com/office/drawing/2014/main" id="{4DDF1E51-4B80-F016-2BA4-939EDAE9C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5000C-4769-0001-831F-3D32156533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703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9921F-763C-94EA-3356-0A2552856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Chosen Actor Reveals 'Powerful' On-Set Moments from the Feeding of the  5,000 Scene - Michael Foust | Crosswalk.com">
            <a:extLst>
              <a:ext uri="{FF2B5EF4-FFF2-40B4-BE49-F238E27FC236}">
                <a16:creationId xmlns:a16="http://schemas.microsoft.com/office/drawing/2014/main" id="{4D5648EA-6611-C440-D950-AB81CA807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r="351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9EB49F-92BF-D001-F38F-9C4FE73F87B8}"/>
              </a:ext>
            </a:extLst>
          </p:cNvPr>
          <p:cNvSpPr/>
          <p:nvPr/>
        </p:nvSpPr>
        <p:spPr>
          <a:xfrm>
            <a:off x="-37475" y="3411301"/>
            <a:ext cx="9230089" cy="127814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BE16C-6890-81B6-B75C-E76C801C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31" y="3934655"/>
            <a:ext cx="6305600" cy="838800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</a:t>
            </a:r>
            <a:r>
              <a:rPr lang="en-US" sz="4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</a:t>
            </a:r>
            <a:r>
              <a:rPr lang="en-US" sz="4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Luar </a:t>
            </a:r>
            <a:r>
              <a:rPr lang="en-US" sz="44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Biasa</a:t>
            </a:r>
            <a:endParaRPr lang="en-150" sz="4400" dirty="0">
              <a:solidFill>
                <a:srgbClr val="2E419A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75AF30-92C6-98F1-8AD0-0BDA74D850B0}"/>
              </a:ext>
            </a:extLst>
          </p:cNvPr>
          <p:cNvSpPr txBox="1">
            <a:spLocks/>
          </p:cNvSpPr>
          <p:nvPr/>
        </p:nvSpPr>
        <p:spPr>
          <a:xfrm>
            <a:off x="134869" y="3589154"/>
            <a:ext cx="1114876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1200" b="1" i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Modul</a:t>
            </a:r>
            <a:r>
              <a:rPr lang="nl-NL" sz="1200" b="1" i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3</a:t>
            </a:r>
            <a:endParaRPr lang="en-150" sz="1200" b="1" i="1" dirty="0">
              <a:solidFill>
                <a:srgbClr val="2E419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79ED8-AE8D-1421-1B3D-DC2AD4FCD2B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4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7E77DA-1097-B90C-2E9D-61BC82395D83}"/>
              </a:ext>
            </a:extLst>
          </p:cNvPr>
          <p:cNvSpPr txBox="1">
            <a:spLocks/>
          </p:cNvSpPr>
          <p:nvPr/>
        </p:nvSpPr>
        <p:spPr>
          <a:xfrm>
            <a:off x="1073093" y="3489727"/>
            <a:ext cx="6826724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4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Prinsip-Prinsip</a:t>
            </a:r>
            <a:r>
              <a:rPr lang="id-ID" sz="4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Pertumbuhan</a:t>
            </a:r>
            <a:endParaRPr lang="en-150" sz="20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076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230B-E3BA-B5A3-84F2-86E4C9B4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House of David' Review: A Goliath of a Show">
            <a:extLst>
              <a:ext uri="{FF2B5EF4-FFF2-40B4-BE49-F238E27FC236}">
                <a16:creationId xmlns:a16="http://schemas.microsoft.com/office/drawing/2014/main" id="{D5040026-FE73-3AE4-FD2B-941FA2C7A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EDF781-7E22-B935-46B4-F7F31A0348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smtClean="0"/>
              <a:t>5</a:t>
            </a:fld>
            <a:endParaRPr lang="en-AU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D2BFE-B5B4-7F51-99E7-50BBECCB779C}"/>
              </a:ext>
            </a:extLst>
          </p:cNvPr>
          <p:cNvSpPr txBox="1"/>
          <p:nvPr/>
        </p:nvSpPr>
        <p:spPr>
          <a:xfrm>
            <a:off x="2568" y="31249"/>
            <a:ext cx="2972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"Ah, kalau </a:t>
            </a:r>
            <a:br>
              <a:rPr lang="en-US" sz="20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id-ID" sz="3200" b="1" dirty="0" err="1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eluruh</a:t>
            </a:r>
            <a:r>
              <a:rPr lang="id-ID" sz="32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id-ID" sz="32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mat 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TUHAN</a:t>
            </a:r>
            <a:r>
              <a:rPr lang="id-ID" sz="20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menjadi nabi, oleh karena TUHAN memberi </a:t>
            </a:r>
            <a:r>
              <a:rPr lang="id-ID" sz="28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Roh-Nya</a:t>
            </a:r>
            <a:r>
              <a:rPr lang="id-ID" sz="20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hinggap kepada mereka!”</a:t>
            </a:r>
            <a:br>
              <a:rPr lang="en-US" sz="20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Bilangan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11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29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i="1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50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DEDB-8CCA-C5E6-F7B0-02B7C220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 Ide Roh Kudus terbaik | roh kudus, kristus, merpati">
            <a:extLst>
              <a:ext uri="{FF2B5EF4-FFF2-40B4-BE49-F238E27FC236}">
                <a16:creationId xmlns:a16="http://schemas.microsoft.com/office/drawing/2014/main" id="{037AE5C0-14BD-92B0-CEF9-39F661302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89BA8-2994-8892-CAE7-36992DC08B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CEEAC-A19B-1CE3-31A2-F50F69501C8C}"/>
              </a:ext>
            </a:extLst>
          </p:cNvPr>
          <p:cNvSpPr txBox="1"/>
          <p:nvPr/>
        </p:nvSpPr>
        <p:spPr>
          <a:xfrm>
            <a:off x="129985" y="555813"/>
            <a:ext cx="50790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... Aku akan mencurahkan Roh-Ku ke atas </a:t>
            </a:r>
            <a:r>
              <a:rPr lang="id-ID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semua manusia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maka anak-anakmu </a:t>
            </a:r>
            <a:b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laki-laki dan perempuan</a:t>
            </a:r>
            <a:r>
              <a:rPr lang="id-ID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akan bernubuat, </a:t>
            </a:r>
            <a:b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id-ID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pemuda-pemudimu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akan mendapat penglihatan - penglihatan, </a:t>
            </a:r>
            <a:endParaRPr lang="en-US" sz="2000" dirty="0">
              <a:solidFill>
                <a:srgbClr val="2E419A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id-ID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orang-orangmu yang tua 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akan mendapat mimpi…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” 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KPR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2:16-18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i="1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3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89DA-5DDB-6598-5501-5AB97AC4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he Chosen' uses thousands of extras to film Jesus feeding the 5,000 –  Deseret News">
            <a:extLst>
              <a:ext uri="{FF2B5EF4-FFF2-40B4-BE49-F238E27FC236}">
                <a16:creationId xmlns:a16="http://schemas.microsoft.com/office/drawing/2014/main" id="{913B6C13-452D-62DE-8DCE-4F1E3EEB0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8074" r="-311" b="8074"/>
          <a:stretch/>
        </p:blipFill>
        <p:spPr bwMode="auto">
          <a:xfrm>
            <a:off x="0" y="0"/>
            <a:ext cx="9201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AF92-85CB-3B62-7A55-0E3883E1784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7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CF8982-D1F2-C5F7-55A8-74CC1F538379}"/>
              </a:ext>
            </a:extLst>
          </p:cNvPr>
          <p:cNvSpPr txBox="1">
            <a:spLocks/>
          </p:cNvSpPr>
          <p:nvPr/>
        </p:nvSpPr>
        <p:spPr>
          <a:xfrm>
            <a:off x="-547141" y="6508"/>
            <a:ext cx="8409487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4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Setiap orang percaya</a:t>
            </a:r>
            <a:endParaRPr lang="en-150" sz="1800" dirty="0">
              <a:solidFill>
                <a:srgbClr val="2E41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BB582-BFEC-6008-6050-9A3B519E4BB8}"/>
              </a:ext>
            </a:extLst>
          </p:cNvPr>
          <p:cNvSpPr txBox="1">
            <a:spLocks/>
          </p:cNvSpPr>
          <p:nvPr/>
        </p:nvSpPr>
        <p:spPr>
          <a:xfrm>
            <a:off x="2805659" y="533659"/>
            <a:ext cx="5169109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menerima</a:t>
            </a:r>
            <a:r>
              <a:rPr lang="id-ID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d-ID" sz="4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Roh Kudus</a:t>
            </a:r>
            <a:endParaRPr lang="en-150" sz="1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83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99E8-2F0C-08AC-E80B-14F4B214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E6D88-C973-F00E-6809-AF9AD02CD9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8</a:t>
            </a:fld>
            <a:endParaRPr lang="en-A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7B18A6-9723-5258-E112-07E3678A1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92CDB8D-1545-891D-8EBB-812CA24D624E}"/>
              </a:ext>
            </a:extLst>
          </p:cNvPr>
          <p:cNvSpPr txBox="1">
            <a:spLocks/>
          </p:cNvSpPr>
          <p:nvPr/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8</a:t>
            </a:fld>
            <a:endParaRPr lang="en-AU" sz="15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96FAF-8841-BE33-532D-4991F33DD639}"/>
              </a:ext>
            </a:extLst>
          </p:cNvPr>
          <p:cNvSpPr txBox="1"/>
          <p:nvPr/>
        </p:nvSpPr>
        <p:spPr>
          <a:xfrm>
            <a:off x="129985" y="136093"/>
            <a:ext cx="88791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Tetapi kamu akan menerima kuasa, kalau Roh Kudus turun ke atas kamu, dan </a:t>
            </a:r>
            <a:r>
              <a:rPr lang="id-ID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kamu akan menjadi saksi-Ku 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Yerusalem dan di seluruh Yudea dan Samaria dan sampai ke ujung bumi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” </a:t>
            </a:r>
            <a:r>
              <a:rPr lang="id-ID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			</a:t>
            </a:r>
            <a:r>
              <a:rPr lang="en-US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KPR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1:8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i="1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1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F822FF-AB1E-838E-518A-353B8C2CDCCB}"/>
              </a:ext>
            </a:extLst>
          </p:cNvPr>
          <p:cNvSpPr txBox="1">
            <a:spLocks/>
          </p:cNvSpPr>
          <p:nvPr/>
        </p:nvSpPr>
        <p:spPr>
          <a:xfrm>
            <a:off x="273481" y="1253822"/>
            <a:ext cx="8597038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Renungan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Pribadi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Menurut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mengapa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Roh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Kudus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memilih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nubuatan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Yoel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ketika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lahir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Kisah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Rasul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2?</a:t>
            </a: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arti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nubuatan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Yoel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saat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A8BC2-9171-F962-A2F2-7C30B53F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E61EF-608B-3AB4-D922-3069B5F2F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fld>
            <a:endParaRPr lang="en-AU" sz="15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28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558</Words>
  <Application>Microsoft Office PowerPoint</Application>
  <PresentationFormat>On-screen Show (16:9)</PresentationFormat>
  <Paragraphs>85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Roboto</vt:lpstr>
      <vt:lpstr>Lato</vt:lpstr>
      <vt:lpstr>Calibri</vt:lpstr>
      <vt:lpstr>Times New Roman</vt:lpstr>
      <vt:lpstr>Default Design</vt:lpstr>
      <vt:lpstr>Geometric</vt:lpstr>
      <vt:lpstr>PowerPoint Presentation</vt:lpstr>
      <vt:lpstr>PowerPoint Presentation</vt:lpstr>
      <vt:lpstr>PowerPoint Presentation</vt:lpstr>
      <vt:lpstr>Gereja yang Luar Biasa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Chris Runhaar</cp:lastModifiedBy>
  <cp:revision>3</cp:revision>
  <dcterms:modified xsi:type="dcterms:W3CDTF">2025-07-29T13:33:08Z</dcterms:modified>
</cp:coreProperties>
</file>