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</p:sldMasterIdLst>
  <p:notesMasterIdLst>
    <p:notesMasterId r:id="rId22"/>
  </p:notesMasterIdLst>
  <p:sldIdLst>
    <p:sldId id="256" r:id="rId3"/>
    <p:sldId id="292" r:id="rId4"/>
    <p:sldId id="274" r:id="rId5"/>
    <p:sldId id="273" r:id="rId6"/>
    <p:sldId id="279" r:id="rId7"/>
    <p:sldId id="285" r:id="rId8"/>
    <p:sldId id="305" r:id="rId9"/>
    <p:sldId id="306" r:id="rId10"/>
    <p:sldId id="309" r:id="rId11"/>
    <p:sldId id="307" r:id="rId12"/>
    <p:sldId id="322" r:id="rId13"/>
    <p:sldId id="325" r:id="rId14"/>
    <p:sldId id="323" r:id="rId15"/>
    <p:sldId id="326" r:id="rId16"/>
    <p:sldId id="327" r:id="rId17"/>
    <p:sldId id="328" r:id="rId18"/>
    <p:sldId id="283" r:id="rId19"/>
    <p:sldId id="300" r:id="rId20"/>
    <p:sldId id="302" r:id="rId21"/>
  </p:sldIdLst>
  <p:sldSz cx="9144000" cy="5143500" type="screen16x9"/>
  <p:notesSz cx="6858000" cy="9144000"/>
  <p:embeddedFontLs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19A"/>
    <a:srgbClr val="110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0680AE-FBBF-4ABE-A9E1-4EBBB4DFFB33}" v="231" dt="2025-07-29T13:15:49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3447" autoAdjust="0"/>
  </p:normalViewPr>
  <p:slideViewPr>
    <p:cSldViewPr snapToGrid="0">
      <p:cViewPr varScale="1">
        <p:scale>
          <a:sx n="102" d="100"/>
          <a:sy n="102" d="100"/>
        </p:scale>
        <p:origin x="782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Runhaar" userId="592471b9910ea2c7" providerId="LiveId" clId="{4793957C-F061-4EEA-B08A-86D3A4DF313B}"/>
    <pc:docChg chg="undo custSel addSld modSld sldOrd">
      <pc:chgData name="Chris Runhaar" userId="592471b9910ea2c7" providerId="LiveId" clId="{4793957C-F061-4EEA-B08A-86D3A4DF313B}" dt="2025-02-08T10:07:37.915" v="270" actId="680"/>
      <pc:docMkLst>
        <pc:docMk/>
      </pc:docMkLst>
      <pc:sldChg chg="addSp delSp modSp mod">
        <pc:chgData name="Chris Runhaar" userId="592471b9910ea2c7" providerId="LiveId" clId="{4793957C-F061-4EEA-B08A-86D3A4DF313B}" dt="2025-02-08T08:37:10.988" v="30" actId="1076"/>
        <pc:sldMkLst>
          <pc:docMk/>
          <pc:sldMk cId="872560623" sldId="273"/>
        </pc:sldMkLst>
      </pc:sldChg>
      <pc:sldChg chg="addSp delSp modSp mod ord">
        <pc:chgData name="Chris Runhaar" userId="592471b9910ea2c7" providerId="LiveId" clId="{4793957C-F061-4EEA-B08A-86D3A4DF313B}" dt="2025-02-08T08:40:55.560" v="51"/>
        <pc:sldMkLst>
          <pc:docMk/>
          <pc:sldMk cId="2075570381" sldId="274"/>
        </pc:sldMkLst>
      </pc:sldChg>
      <pc:sldChg chg="modSp mod ord">
        <pc:chgData name="Chris Runhaar" userId="592471b9910ea2c7" providerId="LiveId" clId="{4793957C-F061-4EEA-B08A-86D3A4DF313B}" dt="2025-02-08T08:54:45.376" v="113" actId="20577"/>
        <pc:sldMkLst>
          <pc:docMk/>
          <pc:sldMk cId="63235759" sldId="279"/>
        </pc:sldMkLst>
      </pc:sldChg>
      <pc:sldChg chg="addSp delSp modSp mod delAnim modAnim">
        <pc:chgData name="Chris Runhaar" userId="592471b9910ea2c7" providerId="LiveId" clId="{4793957C-F061-4EEA-B08A-86D3A4DF313B}" dt="2025-02-08T09:28:59.121" v="170" actId="1076"/>
        <pc:sldMkLst>
          <pc:docMk/>
          <pc:sldMk cId="1792926098" sldId="285"/>
        </pc:sldMkLst>
      </pc:sldChg>
      <pc:sldChg chg="modSp mod">
        <pc:chgData name="Chris Runhaar" userId="592471b9910ea2c7" providerId="LiveId" clId="{4793957C-F061-4EEA-B08A-86D3A4DF313B}" dt="2025-02-08T08:29:30.344" v="2" actId="1076"/>
        <pc:sldMkLst>
          <pc:docMk/>
          <pc:sldMk cId="3943757504" sldId="292"/>
        </pc:sldMkLst>
      </pc:sldChg>
      <pc:sldChg chg="addSp delSp new mod">
        <pc:chgData name="Chris Runhaar" userId="592471b9910ea2c7" providerId="LiveId" clId="{4793957C-F061-4EEA-B08A-86D3A4DF313B}" dt="2025-02-08T09:30:29.856" v="172"/>
        <pc:sldMkLst>
          <pc:docMk/>
          <pc:sldMk cId="3693373650" sldId="303"/>
        </pc:sldMkLst>
      </pc:sldChg>
      <pc:sldChg chg="add ord">
        <pc:chgData name="Chris Runhaar" userId="592471b9910ea2c7" providerId="LiveId" clId="{4793957C-F061-4EEA-B08A-86D3A4DF313B}" dt="2025-02-08T09:30:36.330" v="175"/>
        <pc:sldMkLst>
          <pc:docMk/>
          <pc:sldMk cId="3376249559" sldId="304"/>
        </pc:sldMkLst>
      </pc:sldChg>
      <pc:sldChg chg="addSp delSp modSp new mod">
        <pc:chgData name="Chris Runhaar" userId="592471b9910ea2c7" providerId="LiveId" clId="{4793957C-F061-4EEA-B08A-86D3A4DF313B}" dt="2025-02-08T09:49:51.859" v="202" actId="207"/>
        <pc:sldMkLst>
          <pc:docMk/>
          <pc:sldMk cId="127584406" sldId="305"/>
        </pc:sldMkLst>
      </pc:sldChg>
      <pc:sldChg chg="addSp delSp modSp add mod">
        <pc:chgData name="Chris Runhaar" userId="592471b9910ea2c7" providerId="LiveId" clId="{4793957C-F061-4EEA-B08A-86D3A4DF313B}" dt="2025-02-08T10:06:27.080" v="268" actId="403"/>
        <pc:sldMkLst>
          <pc:docMk/>
          <pc:sldMk cId="2380080675" sldId="306"/>
        </pc:sldMkLst>
      </pc:sldChg>
      <pc:sldChg chg="new">
        <pc:chgData name="Chris Runhaar" userId="592471b9910ea2c7" providerId="LiveId" clId="{4793957C-F061-4EEA-B08A-86D3A4DF313B}" dt="2025-02-08T10:07:35.625" v="269" actId="680"/>
        <pc:sldMkLst>
          <pc:docMk/>
          <pc:sldMk cId="1315457929" sldId="307"/>
        </pc:sldMkLst>
      </pc:sldChg>
      <pc:sldChg chg="new">
        <pc:chgData name="Chris Runhaar" userId="592471b9910ea2c7" providerId="LiveId" clId="{4793957C-F061-4EEA-B08A-86D3A4DF313B}" dt="2025-02-08T10:07:37.915" v="270" actId="680"/>
        <pc:sldMkLst>
          <pc:docMk/>
          <pc:sldMk cId="371488359" sldId="308"/>
        </pc:sldMkLst>
      </pc:sldChg>
    </pc:docChg>
  </pc:docChgLst>
  <pc:docChgLst>
    <pc:chgData name="Chris Runhaar" userId="592471b9910ea2c7" providerId="LiveId" clId="{610680AE-FBBF-4ABE-A9E1-4EBBB4DFFB33}"/>
    <pc:docChg chg="custSel addSld delSld modSld sldOrd modMainMaster">
      <pc:chgData name="Chris Runhaar" userId="592471b9910ea2c7" providerId="LiveId" clId="{610680AE-FBBF-4ABE-A9E1-4EBBB4DFFB33}" dt="2025-07-29T13:16:02.442" v="335" actId="404"/>
      <pc:docMkLst>
        <pc:docMk/>
      </pc:docMkLst>
      <pc:sldChg chg="modTransition">
        <pc:chgData name="Chris Runhaar" userId="592471b9910ea2c7" providerId="LiveId" clId="{610680AE-FBBF-4ABE-A9E1-4EBBB4DFFB33}" dt="2025-07-22T06:00:22.568" v="134"/>
        <pc:sldMkLst>
          <pc:docMk/>
          <pc:sldMk cId="0" sldId="256"/>
        </pc:sldMkLst>
      </pc:sldChg>
      <pc:sldChg chg="del modTransition">
        <pc:chgData name="Chris Runhaar" userId="592471b9910ea2c7" providerId="LiveId" clId="{610680AE-FBBF-4ABE-A9E1-4EBBB4DFFB33}" dt="2025-07-22T06:07:12.684" v="151" actId="47"/>
        <pc:sldMkLst>
          <pc:docMk/>
          <pc:sldMk cId="0" sldId="260"/>
        </pc:sldMkLst>
      </pc:sldChg>
      <pc:sldChg chg="modSp mod modTransition">
        <pc:chgData name="Chris Runhaar" userId="592471b9910ea2c7" providerId="LiveId" clId="{610680AE-FBBF-4ABE-A9E1-4EBBB4DFFB33}" dt="2025-07-29T13:12:49.488" v="300" actId="113"/>
        <pc:sldMkLst>
          <pc:docMk/>
          <pc:sldMk cId="872560623" sldId="273"/>
        </pc:sldMkLst>
        <pc:spChg chg="mod">
          <ac:chgData name="Chris Runhaar" userId="592471b9910ea2c7" providerId="LiveId" clId="{610680AE-FBBF-4ABE-A9E1-4EBBB4DFFB33}" dt="2025-07-29T13:12:49.488" v="300" actId="113"/>
          <ac:spMkLst>
            <pc:docMk/>
            <pc:sldMk cId="872560623" sldId="273"/>
            <ac:spMk id="3" creationId="{ACA850A9-281A-75A5-D1F4-E4EFFE761D2B}"/>
          </ac:spMkLst>
        </pc:spChg>
        <pc:spChg chg="mod">
          <ac:chgData name="Chris Runhaar" userId="592471b9910ea2c7" providerId="LiveId" clId="{610680AE-FBBF-4ABE-A9E1-4EBBB4DFFB33}" dt="2025-07-29T13:12:44.033" v="299" actId="14100"/>
          <ac:spMkLst>
            <pc:docMk/>
            <pc:sldMk cId="872560623" sldId="273"/>
            <ac:spMk id="7" creationId="{AFFEEC46-04B3-E626-F055-131F0BA68F89}"/>
          </ac:spMkLst>
        </pc:spChg>
      </pc:sldChg>
      <pc:sldChg chg="modTransition">
        <pc:chgData name="Chris Runhaar" userId="592471b9910ea2c7" providerId="LiveId" clId="{610680AE-FBBF-4ABE-A9E1-4EBBB4DFFB33}" dt="2025-07-22T06:00:22.568" v="134"/>
        <pc:sldMkLst>
          <pc:docMk/>
          <pc:sldMk cId="2075570381" sldId="274"/>
        </pc:sldMkLst>
      </pc:sldChg>
      <pc:sldChg chg="del modTransition">
        <pc:chgData name="Chris Runhaar" userId="592471b9910ea2c7" providerId="LiveId" clId="{610680AE-FBBF-4ABE-A9E1-4EBBB4DFFB33}" dt="2025-07-22T06:07:12.684" v="151" actId="47"/>
        <pc:sldMkLst>
          <pc:docMk/>
          <pc:sldMk cId="1328977747" sldId="275"/>
        </pc:sldMkLst>
      </pc:sldChg>
      <pc:sldChg chg="del modTransition">
        <pc:chgData name="Chris Runhaar" userId="592471b9910ea2c7" providerId="LiveId" clId="{610680AE-FBBF-4ABE-A9E1-4EBBB4DFFB33}" dt="2025-07-22T06:07:12.684" v="151" actId="47"/>
        <pc:sldMkLst>
          <pc:docMk/>
          <pc:sldMk cId="4127315418" sldId="277"/>
        </pc:sldMkLst>
      </pc:sldChg>
      <pc:sldChg chg="del modTransition">
        <pc:chgData name="Chris Runhaar" userId="592471b9910ea2c7" providerId="LiveId" clId="{610680AE-FBBF-4ABE-A9E1-4EBBB4DFFB33}" dt="2025-07-22T06:07:12.684" v="151" actId="47"/>
        <pc:sldMkLst>
          <pc:docMk/>
          <pc:sldMk cId="520736297" sldId="278"/>
        </pc:sldMkLst>
      </pc:sldChg>
      <pc:sldChg chg="modTransition">
        <pc:chgData name="Chris Runhaar" userId="592471b9910ea2c7" providerId="LiveId" clId="{610680AE-FBBF-4ABE-A9E1-4EBBB4DFFB33}" dt="2025-07-22T06:00:22.568" v="134"/>
        <pc:sldMkLst>
          <pc:docMk/>
          <pc:sldMk cId="63235759" sldId="279"/>
        </pc:sldMkLst>
      </pc:sldChg>
      <pc:sldChg chg="del modTransition">
        <pc:chgData name="Chris Runhaar" userId="592471b9910ea2c7" providerId="LiveId" clId="{610680AE-FBBF-4ABE-A9E1-4EBBB4DFFB33}" dt="2025-07-22T06:07:12.684" v="151" actId="47"/>
        <pc:sldMkLst>
          <pc:docMk/>
          <pc:sldMk cId="1159982859" sldId="280"/>
        </pc:sldMkLst>
      </pc:sldChg>
      <pc:sldChg chg="del modTransition">
        <pc:chgData name="Chris Runhaar" userId="592471b9910ea2c7" providerId="LiveId" clId="{610680AE-FBBF-4ABE-A9E1-4EBBB4DFFB33}" dt="2025-07-22T06:07:12.684" v="151" actId="47"/>
        <pc:sldMkLst>
          <pc:docMk/>
          <pc:sldMk cId="1211894504" sldId="281"/>
        </pc:sldMkLst>
      </pc:sldChg>
      <pc:sldChg chg="modSp mod modTransition modAnim">
        <pc:chgData name="Chris Runhaar" userId="592471b9910ea2c7" providerId="LiveId" clId="{610680AE-FBBF-4ABE-A9E1-4EBBB4DFFB33}" dt="2025-07-22T06:40:04.733" v="297" actId="1035"/>
        <pc:sldMkLst>
          <pc:docMk/>
          <pc:sldMk cId="4025441616" sldId="283"/>
        </pc:sldMkLst>
        <pc:spChg chg="mod">
          <ac:chgData name="Chris Runhaar" userId="592471b9910ea2c7" providerId="LiveId" clId="{610680AE-FBBF-4ABE-A9E1-4EBBB4DFFB33}" dt="2025-07-22T06:40:04.733" v="297" actId="1035"/>
          <ac:spMkLst>
            <pc:docMk/>
            <pc:sldMk cId="4025441616" sldId="283"/>
            <ac:spMk id="4" creationId="{DB0C42C6-84F2-3B95-629E-4168F2E3B1C5}"/>
          </ac:spMkLst>
        </pc:spChg>
      </pc:sldChg>
      <pc:sldChg chg="del modTransition">
        <pc:chgData name="Chris Runhaar" userId="592471b9910ea2c7" providerId="LiveId" clId="{610680AE-FBBF-4ABE-A9E1-4EBBB4DFFB33}" dt="2025-07-22T06:07:12.684" v="151" actId="47"/>
        <pc:sldMkLst>
          <pc:docMk/>
          <pc:sldMk cId="2728016063" sldId="284"/>
        </pc:sldMkLst>
      </pc:sldChg>
      <pc:sldChg chg="modSp mod modTransition">
        <pc:chgData name="Chris Runhaar" userId="592471b9910ea2c7" providerId="LiveId" clId="{610680AE-FBBF-4ABE-A9E1-4EBBB4DFFB33}" dt="2025-07-29T13:15:49.564" v="327" actId="6549"/>
        <pc:sldMkLst>
          <pc:docMk/>
          <pc:sldMk cId="1792926098" sldId="285"/>
        </pc:sldMkLst>
        <pc:spChg chg="mod">
          <ac:chgData name="Chris Runhaar" userId="592471b9910ea2c7" providerId="LiveId" clId="{610680AE-FBBF-4ABE-A9E1-4EBBB4DFFB33}" dt="2025-07-29T13:15:49.564" v="327" actId="6549"/>
          <ac:spMkLst>
            <pc:docMk/>
            <pc:sldMk cId="1792926098" sldId="285"/>
            <ac:spMk id="5" creationId="{B4DB6EA4-E294-6DD8-F2ED-F0A09C52280E}"/>
          </ac:spMkLst>
        </pc:spChg>
      </pc:sldChg>
      <pc:sldChg chg="del modTransition">
        <pc:chgData name="Chris Runhaar" userId="592471b9910ea2c7" providerId="LiveId" clId="{610680AE-FBBF-4ABE-A9E1-4EBBB4DFFB33}" dt="2025-07-22T06:07:12.684" v="151" actId="47"/>
        <pc:sldMkLst>
          <pc:docMk/>
          <pc:sldMk cId="1688911836" sldId="286"/>
        </pc:sldMkLst>
      </pc:sldChg>
      <pc:sldChg chg="del modTransition">
        <pc:chgData name="Chris Runhaar" userId="592471b9910ea2c7" providerId="LiveId" clId="{610680AE-FBBF-4ABE-A9E1-4EBBB4DFFB33}" dt="2025-07-22T06:07:12.684" v="151" actId="47"/>
        <pc:sldMkLst>
          <pc:docMk/>
          <pc:sldMk cId="1841648558" sldId="287"/>
        </pc:sldMkLst>
      </pc:sldChg>
      <pc:sldChg chg="del modTransition">
        <pc:chgData name="Chris Runhaar" userId="592471b9910ea2c7" providerId="LiveId" clId="{610680AE-FBBF-4ABE-A9E1-4EBBB4DFFB33}" dt="2025-07-22T06:07:12.684" v="151" actId="47"/>
        <pc:sldMkLst>
          <pc:docMk/>
          <pc:sldMk cId="796582117" sldId="288"/>
        </pc:sldMkLst>
      </pc:sldChg>
      <pc:sldChg chg="del modTransition">
        <pc:chgData name="Chris Runhaar" userId="592471b9910ea2c7" providerId="LiveId" clId="{610680AE-FBBF-4ABE-A9E1-4EBBB4DFFB33}" dt="2025-07-22T06:07:12.684" v="151" actId="47"/>
        <pc:sldMkLst>
          <pc:docMk/>
          <pc:sldMk cId="3881938266" sldId="289"/>
        </pc:sldMkLst>
      </pc:sldChg>
      <pc:sldChg chg="del modTransition">
        <pc:chgData name="Chris Runhaar" userId="592471b9910ea2c7" providerId="LiveId" clId="{610680AE-FBBF-4ABE-A9E1-4EBBB4DFFB33}" dt="2025-07-22T06:07:12.684" v="151" actId="47"/>
        <pc:sldMkLst>
          <pc:docMk/>
          <pc:sldMk cId="553055465" sldId="290"/>
        </pc:sldMkLst>
      </pc:sldChg>
      <pc:sldChg chg="del modTransition">
        <pc:chgData name="Chris Runhaar" userId="592471b9910ea2c7" providerId="LiveId" clId="{610680AE-FBBF-4ABE-A9E1-4EBBB4DFFB33}" dt="2025-07-22T06:07:12.684" v="151" actId="47"/>
        <pc:sldMkLst>
          <pc:docMk/>
          <pc:sldMk cId="3340953138" sldId="291"/>
        </pc:sldMkLst>
      </pc:sldChg>
      <pc:sldChg chg="modTransition">
        <pc:chgData name="Chris Runhaar" userId="592471b9910ea2c7" providerId="LiveId" clId="{610680AE-FBBF-4ABE-A9E1-4EBBB4DFFB33}" dt="2025-07-22T06:00:22.568" v="134"/>
        <pc:sldMkLst>
          <pc:docMk/>
          <pc:sldMk cId="3943757504" sldId="292"/>
        </pc:sldMkLst>
      </pc:sldChg>
      <pc:sldChg chg="del modTransition">
        <pc:chgData name="Chris Runhaar" userId="592471b9910ea2c7" providerId="LiveId" clId="{610680AE-FBBF-4ABE-A9E1-4EBBB4DFFB33}" dt="2025-07-22T06:07:12.684" v="151" actId="47"/>
        <pc:sldMkLst>
          <pc:docMk/>
          <pc:sldMk cId="3158200353" sldId="293"/>
        </pc:sldMkLst>
      </pc:sldChg>
      <pc:sldChg chg="del modTransition">
        <pc:chgData name="Chris Runhaar" userId="592471b9910ea2c7" providerId="LiveId" clId="{610680AE-FBBF-4ABE-A9E1-4EBBB4DFFB33}" dt="2025-07-22T06:07:12.684" v="151" actId="47"/>
        <pc:sldMkLst>
          <pc:docMk/>
          <pc:sldMk cId="2765351364" sldId="294"/>
        </pc:sldMkLst>
      </pc:sldChg>
      <pc:sldChg chg="del modTransition">
        <pc:chgData name="Chris Runhaar" userId="592471b9910ea2c7" providerId="LiveId" clId="{610680AE-FBBF-4ABE-A9E1-4EBBB4DFFB33}" dt="2025-07-22T06:07:12.684" v="151" actId="47"/>
        <pc:sldMkLst>
          <pc:docMk/>
          <pc:sldMk cId="80219715" sldId="295"/>
        </pc:sldMkLst>
      </pc:sldChg>
      <pc:sldChg chg="del modTransition">
        <pc:chgData name="Chris Runhaar" userId="592471b9910ea2c7" providerId="LiveId" clId="{610680AE-FBBF-4ABE-A9E1-4EBBB4DFFB33}" dt="2025-07-22T06:07:12.684" v="151" actId="47"/>
        <pc:sldMkLst>
          <pc:docMk/>
          <pc:sldMk cId="1405943800" sldId="296"/>
        </pc:sldMkLst>
      </pc:sldChg>
      <pc:sldChg chg="del modTransition">
        <pc:chgData name="Chris Runhaar" userId="592471b9910ea2c7" providerId="LiveId" clId="{610680AE-FBBF-4ABE-A9E1-4EBBB4DFFB33}" dt="2025-07-22T06:07:12.684" v="151" actId="47"/>
        <pc:sldMkLst>
          <pc:docMk/>
          <pc:sldMk cId="4248446268" sldId="297"/>
        </pc:sldMkLst>
      </pc:sldChg>
      <pc:sldChg chg="del modTransition">
        <pc:chgData name="Chris Runhaar" userId="592471b9910ea2c7" providerId="LiveId" clId="{610680AE-FBBF-4ABE-A9E1-4EBBB4DFFB33}" dt="2025-07-22T06:07:12.684" v="151" actId="47"/>
        <pc:sldMkLst>
          <pc:docMk/>
          <pc:sldMk cId="4002908253" sldId="298"/>
        </pc:sldMkLst>
      </pc:sldChg>
      <pc:sldChg chg="del modTransition">
        <pc:chgData name="Chris Runhaar" userId="592471b9910ea2c7" providerId="LiveId" clId="{610680AE-FBBF-4ABE-A9E1-4EBBB4DFFB33}" dt="2025-07-22T06:07:12.684" v="151" actId="47"/>
        <pc:sldMkLst>
          <pc:docMk/>
          <pc:sldMk cId="1411369969" sldId="299"/>
        </pc:sldMkLst>
      </pc:sldChg>
      <pc:sldChg chg="modTransition">
        <pc:chgData name="Chris Runhaar" userId="592471b9910ea2c7" providerId="LiveId" clId="{610680AE-FBBF-4ABE-A9E1-4EBBB4DFFB33}" dt="2025-07-22T06:00:22.568" v="134"/>
        <pc:sldMkLst>
          <pc:docMk/>
          <pc:sldMk cId="35966257" sldId="300"/>
        </pc:sldMkLst>
      </pc:sldChg>
      <pc:sldChg chg="del modTransition">
        <pc:chgData name="Chris Runhaar" userId="592471b9910ea2c7" providerId="LiveId" clId="{610680AE-FBBF-4ABE-A9E1-4EBBB4DFFB33}" dt="2025-07-22T06:07:12.684" v="151" actId="47"/>
        <pc:sldMkLst>
          <pc:docMk/>
          <pc:sldMk cId="1869135579" sldId="301"/>
        </pc:sldMkLst>
      </pc:sldChg>
      <pc:sldChg chg="modTransition">
        <pc:chgData name="Chris Runhaar" userId="592471b9910ea2c7" providerId="LiveId" clId="{610680AE-FBBF-4ABE-A9E1-4EBBB4DFFB33}" dt="2025-07-22T06:00:22.568" v="134"/>
        <pc:sldMkLst>
          <pc:docMk/>
          <pc:sldMk cId="2588526916" sldId="302"/>
        </pc:sldMkLst>
      </pc:sldChg>
      <pc:sldChg chg="del modTransition">
        <pc:chgData name="Chris Runhaar" userId="592471b9910ea2c7" providerId="LiveId" clId="{610680AE-FBBF-4ABE-A9E1-4EBBB4DFFB33}" dt="2025-07-22T06:07:12.684" v="151" actId="47"/>
        <pc:sldMkLst>
          <pc:docMk/>
          <pc:sldMk cId="3693373650" sldId="303"/>
        </pc:sldMkLst>
      </pc:sldChg>
      <pc:sldChg chg="del modTransition">
        <pc:chgData name="Chris Runhaar" userId="592471b9910ea2c7" providerId="LiveId" clId="{610680AE-FBBF-4ABE-A9E1-4EBBB4DFFB33}" dt="2025-07-22T06:07:12.684" v="151" actId="47"/>
        <pc:sldMkLst>
          <pc:docMk/>
          <pc:sldMk cId="3376249559" sldId="304"/>
        </pc:sldMkLst>
      </pc:sldChg>
      <pc:sldChg chg="modSp mod modTransition">
        <pc:chgData name="Chris Runhaar" userId="592471b9910ea2c7" providerId="LiveId" clId="{610680AE-FBBF-4ABE-A9E1-4EBBB4DFFB33}" dt="2025-07-29T13:16:02.442" v="335" actId="404"/>
        <pc:sldMkLst>
          <pc:docMk/>
          <pc:sldMk cId="127584406" sldId="305"/>
        </pc:sldMkLst>
        <pc:spChg chg="mod">
          <ac:chgData name="Chris Runhaar" userId="592471b9910ea2c7" providerId="LiveId" clId="{610680AE-FBBF-4ABE-A9E1-4EBBB4DFFB33}" dt="2025-07-29T13:16:02.442" v="335" actId="404"/>
          <ac:spMkLst>
            <pc:docMk/>
            <pc:sldMk cId="127584406" sldId="305"/>
            <ac:spMk id="4" creationId="{64B877CE-B71C-3725-4430-9F561659A033}"/>
          </ac:spMkLst>
        </pc:spChg>
      </pc:sldChg>
      <pc:sldChg chg="modTransition">
        <pc:chgData name="Chris Runhaar" userId="592471b9910ea2c7" providerId="LiveId" clId="{610680AE-FBBF-4ABE-A9E1-4EBBB4DFFB33}" dt="2025-07-22T06:00:22.568" v="134"/>
        <pc:sldMkLst>
          <pc:docMk/>
          <pc:sldMk cId="2380080675" sldId="306"/>
        </pc:sldMkLst>
      </pc:sldChg>
      <pc:sldChg chg="addSp modSp mod modTransition">
        <pc:chgData name="Chris Runhaar" userId="592471b9910ea2c7" providerId="LiveId" clId="{610680AE-FBBF-4ABE-A9E1-4EBBB4DFFB33}" dt="2025-07-22T06:00:22.568" v="134"/>
        <pc:sldMkLst>
          <pc:docMk/>
          <pc:sldMk cId="1315457929" sldId="307"/>
        </pc:sldMkLst>
        <pc:picChg chg="add mod">
          <ac:chgData name="Chris Runhaar" userId="592471b9910ea2c7" providerId="LiveId" clId="{610680AE-FBBF-4ABE-A9E1-4EBBB4DFFB33}" dt="2025-07-22T05:36:36.986" v="34" actId="14100"/>
          <ac:picMkLst>
            <pc:docMk/>
            <pc:sldMk cId="1315457929" sldId="307"/>
            <ac:picMk id="4" creationId="{80C88B74-9E04-B53E-D3B0-C8438EDC51F1}"/>
          </ac:picMkLst>
        </pc:picChg>
      </pc:sldChg>
      <pc:sldChg chg="del">
        <pc:chgData name="Chris Runhaar" userId="592471b9910ea2c7" providerId="LiveId" clId="{610680AE-FBBF-4ABE-A9E1-4EBBB4DFFB33}" dt="2025-07-22T05:34:22.639" v="30" actId="47"/>
        <pc:sldMkLst>
          <pc:docMk/>
          <pc:sldMk cId="371488359" sldId="308"/>
        </pc:sldMkLst>
      </pc:sldChg>
      <pc:sldChg chg="modSp add ord modTransition modAnim">
        <pc:chgData name="Chris Runhaar" userId="592471b9910ea2c7" providerId="LiveId" clId="{610680AE-FBBF-4ABE-A9E1-4EBBB4DFFB33}" dt="2025-07-22T06:00:22.568" v="134"/>
        <pc:sldMkLst>
          <pc:docMk/>
          <pc:sldMk cId="1494438339" sldId="309"/>
        </pc:sldMkLst>
        <pc:spChg chg="mod">
          <ac:chgData name="Chris Runhaar" userId="592471b9910ea2c7" providerId="LiveId" clId="{610680AE-FBBF-4ABE-A9E1-4EBBB4DFFB33}" dt="2025-07-22T05:32:18.272" v="29"/>
          <ac:spMkLst>
            <pc:docMk/>
            <pc:sldMk cId="1494438339" sldId="309"/>
            <ac:spMk id="3" creationId="{777E771A-2946-90C8-37B4-A70E8B94EDE6}"/>
          </ac:spMkLst>
        </pc:spChg>
      </pc:sldChg>
      <pc:sldChg chg="addSp delSp modSp add mod modTransition delAnim modAnim">
        <pc:chgData name="Chris Runhaar" userId="592471b9910ea2c7" providerId="LiveId" clId="{610680AE-FBBF-4ABE-A9E1-4EBBB4DFFB33}" dt="2025-07-22T06:00:22.568" v="134"/>
        <pc:sldMkLst>
          <pc:docMk/>
          <pc:sldMk cId="2400831252" sldId="322"/>
        </pc:sldMkLst>
        <pc:spChg chg="add mod">
          <ac:chgData name="Chris Runhaar" userId="592471b9910ea2c7" providerId="LiveId" clId="{610680AE-FBBF-4ABE-A9E1-4EBBB4DFFB33}" dt="2025-07-22T05:41:25.950" v="61" actId="1076"/>
          <ac:spMkLst>
            <pc:docMk/>
            <pc:sldMk cId="2400831252" sldId="322"/>
            <ac:spMk id="4" creationId="{C8787CAF-5023-C072-BC82-BCC8EA9E2935}"/>
          </ac:spMkLst>
        </pc:spChg>
      </pc:sldChg>
      <pc:sldChg chg="addSp delSp modSp new mod modTransition modAnim">
        <pc:chgData name="Chris Runhaar" userId="592471b9910ea2c7" providerId="LiveId" clId="{610680AE-FBBF-4ABE-A9E1-4EBBB4DFFB33}" dt="2025-07-22T06:00:22.568" v="134"/>
        <pc:sldMkLst>
          <pc:docMk/>
          <pc:sldMk cId="3793489332" sldId="323"/>
        </pc:sldMkLst>
        <pc:spChg chg="add mod">
          <ac:chgData name="Chris Runhaar" userId="592471b9910ea2c7" providerId="LiveId" clId="{610680AE-FBBF-4ABE-A9E1-4EBBB4DFFB33}" dt="2025-07-22T05:59:36.117" v="130" actId="403"/>
          <ac:spMkLst>
            <pc:docMk/>
            <pc:sldMk cId="3793489332" sldId="323"/>
            <ac:spMk id="4" creationId="{9F33E2A0-AB18-2EB4-838E-A31725ED30D7}"/>
          </ac:spMkLst>
        </pc:spChg>
        <pc:picChg chg="add mod">
          <ac:chgData name="Chris Runhaar" userId="592471b9910ea2c7" providerId="LiveId" clId="{610680AE-FBBF-4ABE-A9E1-4EBBB4DFFB33}" dt="2025-07-22T05:56:22.430" v="74" actId="167"/>
          <ac:picMkLst>
            <pc:docMk/>
            <pc:sldMk cId="3793489332" sldId="323"/>
            <ac:picMk id="1028" creationId="{0BE22A70-CC3E-7283-74AD-CE44F28E7C66}"/>
          </ac:picMkLst>
        </pc:picChg>
      </pc:sldChg>
      <pc:sldChg chg="new del">
        <pc:chgData name="Chris Runhaar" userId="592471b9910ea2c7" providerId="LiveId" clId="{610680AE-FBBF-4ABE-A9E1-4EBBB4DFFB33}" dt="2025-07-22T06:22:02.403" v="264" actId="47"/>
        <pc:sldMkLst>
          <pc:docMk/>
          <pc:sldMk cId="3859502083" sldId="324"/>
        </pc:sldMkLst>
      </pc:sldChg>
      <pc:sldChg chg="addSp modSp new">
        <pc:chgData name="Chris Runhaar" userId="592471b9910ea2c7" providerId="LiveId" clId="{610680AE-FBBF-4ABE-A9E1-4EBBB4DFFB33}" dt="2025-07-22T06:03:01.395" v="139" actId="14100"/>
        <pc:sldMkLst>
          <pc:docMk/>
          <pc:sldMk cId="1803791761" sldId="325"/>
        </pc:sldMkLst>
        <pc:picChg chg="add mod">
          <ac:chgData name="Chris Runhaar" userId="592471b9910ea2c7" providerId="LiveId" clId="{610680AE-FBBF-4ABE-A9E1-4EBBB4DFFB33}" dt="2025-07-22T06:03:01.395" v="139" actId="14100"/>
          <ac:picMkLst>
            <pc:docMk/>
            <pc:sldMk cId="1803791761" sldId="325"/>
            <ac:picMk id="2050" creationId="{A83C91F9-74F7-739E-0AAA-B766B06E3853}"/>
          </ac:picMkLst>
        </pc:picChg>
      </pc:sldChg>
      <pc:sldChg chg="modSp add mod ord">
        <pc:chgData name="Chris Runhaar" userId="592471b9910ea2c7" providerId="LiveId" clId="{610680AE-FBBF-4ABE-A9E1-4EBBB4DFFB33}" dt="2025-07-22T06:05:07.897" v="150" actId="20577"/>
        <pc:sldMkLst>
          <pc:docMk/>
          <pc:sldMk cId="90811180" sldId="326"/>
        </pc:sldMkLst>
        <pc:spChg chg="mod">
          <ac:chgData name="Chris Runhaar" userId="592471b9910ea2c7" providerId="LiveId" clId="{610680AE-FBBF-4ABE-A9E1-4EBBB4DFFB33}" dt="2025-07-22T06:05:07.897" v="150" actId="20577"/>
          <ac:spMkLst>
            <pc:docMk/>
            <pc:sldMk cId="90811180" sldId="326"/>
            <ac:spMk id="3" creationId="{BC0F747F-C4AF-69A3-6F16-53E44389194C}"/>
          </ac:spMkLst>
        </pc:spChg>
      </pc:sldChg>
      <pc:sldChg chg="modSp add mod">
        <pc:chgData name="Chris Runhaar" userId="592471b9910ea2c7" providerId="LiveId" clId="{610680AE-FBBF-4ABE-A9E1-4EBBB4DFFB33}" dt="2025-07-22T06:15:32.153" v="202" actId="20577"/>
        <pc:sldMkLst>
          <pc:docMk/>
          <pc:sldMk cId="3174487111" sldId="327"/>
        </pc:sldMkLst>
        <pc:spChg chg="mod">
          <ac:chgData name="Chris Runhaar" userId="592471b9910ea2c7" providerId="LiveId" clId="{610680AE-FBBF-4ABE-A9E1-4EBBB4DFFB33}" dt="2025-07-22T06:14:11.336" v="184" actId="1076"/>
          <ac:spMkLst>
            <pc:docMk/>
            <pc:sldMk cId="3174487111" sldId="327"/>
            <ac:spMk id="4" creationId="{BF80D6C8-D9C6-3575-05FF-6E95C0971A2C}"/>
          </ac:spMkLst>
        </pc:spChg>
        <pc:spChg chg="mod">
          <ac:chgData name="Chris Runhaar" userId="592471b9910ea2c7" providerId="LiveId" clId="{610680AE-FBBF-4ABE-A9E1-4EBBB4DFFB33}" dt="2025-07-22T06:15:32.153" v="202" actId="20577"/>
          <ac:spMkLst>
            <pc:docMk/>
            <pc:sldMk cId="3174487111" sldId="327"/>
            <ac:spMk id="5" creationId="{C7E343BD-E16D-5775-F979-43CCC3C644BB}"/>
          </ac:spMkLst>
        </pc:spChg>
        <pc:picChg chg="mod">
          <ac:chgData name="Chris Runhaar" userId="592471b9910ea2c7" providerId="LiveId" clId="{610680AE-FBBF-4ABE-A9E1-4EBBB4DFFB33}" dt="2025-07-22T06:14:08.529" v="183" actId="1076"/>
          <ac:picMkLst>
            <pc:docMk/>
            <pc:sldMk cId="3174487111" sldId="327"/>
            <ac:picMk id="3078" creationId="{20B297E1-6BD9-5A24-440E-436873C69300}"/>
          </ac:picMkLst>
        </pc:picChg>
      </pc:sldChg>
      <pc:sldChg chg="modSp add mod ord">
        <pc:chgData name="Chris Runhaar" userId="592471b9910ea2c7" providerId="LiveId" clId="{610680AE-FBBF-4ABE-A9E1-4EBBB4DFFB33}" dt="2025-07-22T06:21:57.362" v="263" actId="1076"/>
        <pc:sldMkLst>
          <pc:docMk/>
          <pc:sldMk cId="2282463549" sldId="328"/>
        </pc:sldMkLst>
        <pc:spChg chg="mod">
          <ac:chgData name="Chris Runhaar" userId="592471b9910ea2c7" providerId="LiveId" clId="{610680AE-FBBF-4ABE-A9E1-4EBBB4DFFB33}" dt="2025-07-22T06:21:57.362" v="263" actId="1076"/>
          <ac:spMkLst>
            <pc:docMk/>
            <pc:sldMk cId="2282463549" sldId="328"/>
            <ac:spMk id="4" creationId="{00D6B227-F281-97CA-EBD1-45E1F4D4B31E}"/>
          </ac:spMkLst>
        </pc:spChg>
      </pc:sldChg>
      <pc:sldMasterChg chg="modTransition modSldLayout">
        <pc:chgData name="Chris Runhaar" userId="592471b9910ea2c7" providerId="LiveId" clId="{610680AE-FBBF-4ABE-A9E1-4EBBB4DFFB33}" dt="2025-07-22T06:00:22.568" v="134"/>
        <pc:sldMasterMkLst>
          <pc:docMk/>
          <pc:sldMasterMk cId="0" sldId="2147483669"/>
        </pc:sldMasterMkLst>
        <pc:sldLayoutChg chg="modTransition">
          <pc:chgData name="Chris Runhaar" userId="592471b9910ea2c7" providerId="LiveId" clId="{610680AE-FBBF-4ABE-A9E1-4EBBB4DFFB33}" dt="2025-07-22T06:00:22.568" v="134"/>
          <pc:sldLayoutMkLst>
            <pc:docMk/>
            <pc:sldMasterMk cId="0" sldId="2147483669"/>
            <pc:sldLayoutMk cId="0" sldId="2147483648"/>
          </pc:sldLayoutMkLst>
        </pc:sldLayoutChg>
        <pc:sldLayoutChg chg="modTransition">
          <pc:chgData name="Chris Runhaar" userId="592471b9910ea2c7" providerId="LiveId" clId="{610680AE-FBBF-4ABE-A9E1-4EBBB4DFFB33}" dt="2025-07-22T06:00:22.568" v="134"/>
          <pc:sldLayoutMkLst>
            <pc:docMk/>
            <pc:sldMasterMk cId="0" sldId="2147483669"/>
            <pc:sldLayoutMk cId="0" sldId="2147483649"/>
          </pc:sldLayoutMkLst>
        </pc:sldLayoutChg>
        <pc:sldLayoutChg chg="modTransition">
          <pc:chgData name="Chris Runhaar" userId="592471b9910ea2c7" providerId="LiveId" clId="{610680AE-FBBF-4ABE-A9E1-4EBBB4DFFB33}" dt="2025-07-22T06:00:22.568" v="134"/>
          <pc:sldLayoutMkLst>
            <pc:docMk/>
            <pc:sldMasterMk cId="0" sldId="2147483669"/>
            <pc:sldLayoutMk cId="0" sldId="2147483650"/>
          </pc:sldLayoutMkLst>
        </pc:sldLayoutChg>
        <pc:sldLayoutChg chg="modTransition">
          <pc:chgData name="Chris Runhaar" userId="592471b9910ea2c7" providerId="LiveId" clId="{610680AE-FBBF-4ABE-A9E1-4EBBB4DFFB33}" dt="2025-07-22T06:00:22.568" v="134"/>
          <pc:sldLayoutMkLst>
            <pc:docMk/>
            <pc:sldMasterMk cId="0" sldId="2147483669"/>
            <pc:sldLayoutMk cId="0" sldId="2147483651"/>
          </pc:sldLayoutMkLst>
        </pc:sldLayoutChg>
        <pc:sldLayoutChg chg="modTransition">
          <pc:chgData name="Chris Runhaar" userId="592471b9910ea2c7" providerId="LiveId" clId="{610680AE-FBBF-4ABE-A9E1-4EBBB4DFFB33}" dt="2025-07-22T06:00:22.568" v="134"/>
          <pc:sldLayoutMkLst>
            <pc:docMk/>
            <pc:sldMasterMk cId="0" sldId="2147483669"/>
            <pc:sldLayoutMk cId="0" sldId="2147483652"/>
          </pc:sldLayoutMkLst>
        </pc:sldLayoutChg>
        <pc:sldLayoutChg chg="modTransition">
          <pc:chgData name="Chris Runhaar" userId="592471b9910ea2c7" providerId="LiveId" clId="{610680AE-FBBF-4ABE-A9E1-4EBBB4DFFB33}" dt="2025-07-22T06:00:22.568" v="134"/>
          <pc:sldLayoutMkLst>
            <pc:docMk/>
            <pc:sldMasterMk cId="0" sldId="2147483669"/>
            <pc:sldLayoutMk cId="0" sldId="2147483653"/>
          </pc:sldLayoutMkLst>
        </pc:sldLayoutChg>
        <pc:sldLayoutChg chg="modTransition">
          <pc:chgData name="Chris Runhaar" userId="592471b9910ea2c7" providerId="LiveId" clId="{610680AE-FBBF-4ABE-A9E1-4EBBB4DFFB33}" dt="2025-07-22T06:00:22.568" v="134"/>
          <pc:sldLayoutMkLst>
            <pc:docMk/>
            <pc:sldMasterMk cId="0" sldId="2147483669"/>
            <pc:sldLayoutMk cId="0" sldId="2147483654"/>
          </pc:sldLayoutMkLst>
        </pc:sldLayoutChg>
        <pc:sldLayoutChg chg="modTransition">
          <pc:chgData name="Chris Runhaar" userId="592471b9910ea2c7" providerId="LiveId" clId="{610680AE-FBBF-4ABE-A9E1-4EBBB4DFFB33}" dt="2025-07-22T06:00:22.568" v="134"/>
          <pc:sldLayoutMkLst>
            <pc:docMk/>
            <pc:sldMasterMk cId="0" sldId="2147483669"/>
            <pc:sldLayoutMk cId="0" sldId="2147483655"/>
          </pc:sldLayoutMkLst>
        </pc:sldLayoutChg>
        <pc:sldLayoutChg chg="modTransition">
          <pc:chgData name="Chris Runhaar" userId="592471b9910ea2c7" providerId="LiveId" clId="{610680AE-FBBF-4ABE-A9E1-4EBBB4DFFB33}" dt="2025-07-22T06:00:22.568" v="134"/>
          <pc:sldLayoutMkLst>
            <pc:docMk/>
            <pc:sldMasterMk cId="0" sldId="2147483669"/>
            <pc:sldLayoutMk cId="0" sldId="2147483656"/>
          </pc:sldLayoutMkLst>
        </pc:sldLayoutChg>
        <pc:sldLayoutChg chg="modTransition">
          <pc:chgData name="Chris Runhaar" userId="592471b9910ea2c7" providerId="LiveId" clId="{610680AE-FBBF-4ABE-A9E1-4EBBB4DFFB33}" dt="2025-07-22T06:00:22.568" v="134"/>
          <pc:sldLayoutMkLst>
            <pc:docMk/>
            <pc:sldMasterMk cId="0" sldId="2147483669"/>
            <pc:sldLayoutMk cId="0" sldId="2147483657"/>
          </pc:sldLayoutMkLst>
        </pc:sldLayoutChg>
      </pc:sldMasterChg>
      <pc:sldMasterChg chg="modTransition delSldLayout modSldLayout">
        <pc:chgData name="Chris Runhaar" userId="592471b9910ea2c7" providerId="LiveId" clId="{610680AE-FBBF-4ABE-A9E1-4EBBB4DFFB33}" dt="2025-07-22T06:07:12.684" v="151" actId="47"/>
        <pc:sldMasterMkLst>
          <pc:docMk/>
          <pc:sldMasterMk cId="0" sldId="2147483670"/>
        </pc:sldMasterMkLst>
        <pc:sldLayoutChg chg="modTransition">
          <pc:chgData name="Chris Runhaar" userId="592471b9910ea2c7" providerId="LiveId" clId="{610680AE-FBBF-4ABE-A9E1-4EBBB4DFFB33}" dt="2025-07-22T06:00:22.568" v="134"/>
          <pc:sldLayoutMkLst>
            <pc:docMk/>
            <pc:sldMasterMk cId="0" sldId="2147483670"/>
            <pc:sldLayoutMk cId="0" sldId="2147483659"/>
          </pc:sldLayoutMkLst>
        </pc:sldLayoutChg>
        <pc:sldLayoutChg chg="modTransition">
          <pc:chgData name="Chris Runhaar" userId="592471b9910ea2c7" providerId="LiveId" clId="{610680AE-FBBF-4ABE-A9E1-4EBBB4DFFB33}" dt="2025-07-22T06:00:22.568" v="134"/>
          <pc:sldLayoutMkLst>
            <pc:docMk/>
            <pc:sldMasterMk cId="0" sldId="2147483670"/>
            <pc:sldLayoutMk cId="0" sldId="2147483660"/>
          </pc:sldLayoutMkLst>
        </pc:sldLayoutChg>
        <pc:sldLayoutChg chg="del modTransition">
          <pc:chgData name="Chris Runhaar" userId="592471b9910ea2c7" providerId="LiveId" clId="{610680AE-FBBF-4ABE-A9E1-4EBBB4DFFB33}" dt="2025-07-22T06:07:12.684" v="151" actId="47"/>
          <pc:sldLayoutMkLst>
            <pc:docMk/>
            <pc:sldMasterMk cId="0" sldId="2147483670"/>
            <pc:sldLayoutMk cId="0" sldId="2147483661"/>
          </pc:sldLayoutMkLst>
        </pc:sldLayoutChg>
        <pc:sldLayoutChg chg="modTransition">
          <pc:chgData name="Chris Runhaar" userId="592471b9910ea2c7" providerId="LiveId" clId="{610680AE-FBBF-4ABE-A9E1-4EBBB4DFFB33}" dt="2025-07-22T06:00:22.568" v="134"/>
          <pc:sldLayoutMkLst>
            <pc:docMk/>
            <pc:sldMasterMk cId="0" sldId="2147483670"/>
            <pc:sldLayoutMk cId="0" sldId="2147483662"/>
          </pc:sldLayoutMkLst>
        </pc:sldLayoutChg>
        <pc:sldLayoutChg chg="modTransition">
          <pc:chgData name="Chris Runhaar" userId="592471b9910ea2c7" providerId="LiveId" clId="{610680AE-FBBF-4ABE-A9E1-4EBBB4DFFB33}" dt="2025-07-22T06:00:22.568" v="134"/>
          <pc:sldLayoutMkLst>
            <pc:docMk/>
            <pc:sldMasterMk cId="0" sldId="2147483670"/>
            <pc:sldLayoutMk cId="0" sldId="2147483663"/>
          </pc:sldLayoutMkLst>
        </pc:sldLayoutChg>
        <pc:sldLayoutChg chg="modTransition">
          <pc:chgData name="Chris Runhaar" userId="592471b9910ea2c7" providerId="LiveId" clId="{610680AE-FBBF-4ABE-A9E1-4EBBB4DFFB33}" dt="2025-07-22T06:00:22.568" v="134"/>
          <pc:sldLayoutMkLst>
            <pc:docMk/>
            <pc:sldMasterMk cId="0" sldId="2147483670"/>
            <pc:sldLayoutMk cId="0" sldId="2147483664"/>
          </pc:sldLayoutMkLst>
        </pc:sldLayoutChg>
        <pc:sldLayoutChg chg="modTransition">
          <pc:chgData name="Chris Runhaar" userId="592471b9910ea2c7" providerId="LiveId" clId="{610680AE-FBBF-4ABE-A9E1-4EBBB4DFFB33}" dt="2025-07-22T06:00:22.568" v="134"/>
          <pc:sldLayoutMkLst>
            <pc:docMk/>
            <pc:sldMasterMk cId="0" sldId="2147483670"/>
            <pc:sldLayoutMk cId="0" sldId="2147483665"/>
          </pc:sldLayoutMkLst>
        </pc:sldLayoutChg>
        <pc:sldLayoutChg chg="modTransition">
          <pc:chgData name="Chris Runhaar" userId="592471b9910ea2c7" providerId="LiveId" clId="{610680AE-FBBF-4ABE-A9E1-4EBBB4DFFB33}" dt="2025-07-22T06:00:22.568" v="134"/>
          <pc:sldLayoutMkLst>
            <pc:docMk/>
            <pc:sldMasterMk cId="0" sldId="2147483670"/>
            <pc:sldLayoutMk cId="0" sldId="2147483666"/>
          </pc:sldLayoutMkLst>
        </pc:sldLayoutChg>
        <pc:sldLayoutChg chg="modTransition">
          <pc:chgData name="Chris Runhaar" userId="592471b9910ea2c7" providerId="LiveId" clId="{610680AE-FBBF-4ABE-A9E1-4EBBB4DFFB33}" dt="2025-07-22T06:00:22.568" v="134"/>
          <pc:sldLayoutMkLst>
            <pc:docMk/>
            <pc:sldMasterMk cId="0" sldId="2147483670"/>
            <pc:sldLayoutMk cId="0" sldId="2147483667"/>
          </pc:sldLayoutMkLst>
        </pc:sldLayoutChg>
        <pc:sldLayoutChg chg="modTransition">
          <pc:chgData name="Chris Runhaar" userId="592471b9910ea2c7" providerId="LiveId" clId="{610680AE-FBBF-4ABE-A9E1-4EBBB4DFFB33}" dt="2025-07-22T06:00:22.568" v="134"/>
          <pc:sldLayoutMkLst>
            <pc:docMk/>
            <pc:sldMasterMk cId="0" sldId="2147483670"/>
            <pc:sldLayoutMk cId="0" sldId="214748366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DF28BC-8A11-4761-805C-7AAAA00CEF3A}" type="doc">
      <dgm:prSet loTypeId="urn:microsoft.com/office/officeart/2008/layout/VerticalCurvedList" loCatId="list" qsTypeId="urn:microsoft.com/office/officeart/2005/8/quickstyle/3d6" qsCatId="3D" csTypeId="urn:microsoft.com/office/officeart/2005/8/colors/accent0_1" csCatId="mainScheme" phldr="1"/>
      <dgm:spPr/>
      <dgm:t>
        <a:bodyPr/>
        <a:lstStyle/>
        <a:p>
          <a:endParaRPr lang="en-150"/>
        </a:p>
      </dgm:t>
    </dgm:pt>
    <dgm:pt modelId="{55BD6D58-9D3E-4BF2-B799-8DCC9BFFC928}">
      <dgm:prSet custT="1"/>
      <dgm:spPr/>
      <dgm:t>
        <a:bodyPr/>
        <a:lstStyle/>
        <a:p>
          <a:r>
            <a:rPr lang="id-ID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2 </a:t>
          </a:r>
          <a:br>
            <a:rPr lang="nl-NL" sz="1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Pertumbuhan Luar Biasa dari Gereja </a:t>
          </a:r>
          <a:r>
            <a:rPr lang="id-ID" sz="15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Mula-Mula</a:t>
          </a:r>
          <a:endParaRPr lang="nl-NL" sz="15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046F3E3-B6DA-4795-A0BB-207F1F6A5840}" type="parTrans" cxnId="{8355D057-CDDB-4388-B21D-6519B45E6D88}">
      <dgm:prSet/>
      <dgm:spPr/>
      <dgm:t>
        <a:bodyPr/>
        <a:lstStyle/>
        <a:p>
          <a:endParaRPr lang="en-150"/>
        </a:p>
      </dgm:t>
    </dgm:pt>
    <dgm:pt modelId="{3D50BB44-30FD-4C8A-B0EC-276E6F66485B}" type="sibTrans" cxnId="{8355D057-CDDB-4388-B21D-6519B45E6D88}">
      <dgm:prSet/>
      <dgm:spPr/>
      <dgm:t>
        <a:bodyPr/>
        <a:lstStyle/>
        <a:p>
          <a:endParaRPr lang="en-150"/>
        </a:p>
      </dgm:t>
    </dgm:pt>
    <dgm:pt modelId="{7DB75792-9A9B-4F30-BEE5-836C18D66219}">
      <dgm:prSet custT="1"/>
      <dgm:spPr/>
      <dgm:t>
        <a:bodyPr/>
        <a:lstStyle/>
        <a:p>
          <a:r>
            <a:rPr lang="id-ID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3 </a:t>
          </a:r>
          <a:br>
            <a:rPr lang="nl-NL" sz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Prinsip-Prinsip</a:t>
          </a:r>
          <a:r>
            <a:rPr lang="id-ID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Lanjutan tentang Pertumbuhan Gereja yang Luar Biasa </a:t>
          </a:r>
          <a:endParaRPr lang="nl-NL" sz="15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CA53547-ACA9-40E2-87A7-DCBA02378C49}" type="parTrans" cxnId="{5E8CD69D-7A8F-433D-BEE2-859AF34C234B}">
      <dgm:prSet/>
      <dgm:spPr/>
      <dgm:t>
        <a:bodyPr/>
        <a:lstStyle/>
        <a:p>
          <a:endParaRPr lang="en-150"/>
        </a:p>
      </dgm:t>
    </dgm:pt>
    <dgm:pt modelId="{D242B501-3489-4D6F-BA72-A200917EDAA5}" type="sibTrans" cxnId="{5E8CD69D-7A8F-433D-BEE2-859AF34C234B}">
      <dgm:prSet/>
      <dgm:spPr/>
      <dgm:t>
        <a:bodyPr/>
        <a:lstStyle/>
        <a:p>
          <a:endParaRPr lang="en-150"/>
        </a:p>
      </dgm:t>
    </dgm:pt>
    <dgm:pt modelId="{E6F1855E-A69C-41B6-B9E1-01B9F66A1208}">
      <dgm:prSet custT="1"/>
      <dgm:spPr/>
      <dgm:t>
        <a:bodyPr/>
        <a:lstStyle/>
        <a:p>
          <a:r>
            <a:rPr lang="id-ID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4 </a:t>
          </a:r>
          <a:br>
            <a:rPr lang="nl-NL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Memahami Tugas Misi</a:t>
          </a:r>
          <a:endParaRPr lang="nl-NL" sz="15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3E9D39A-A710-4842-9FBE-DF81CEF88D87}" type="parTrans" cxnId="{D192172E-67F0-47F3-A859-738DCD01A055}">
      <dgm:prSet/>
      <dgm:spPr/>
      <dgm:t>
        <a:bodyPr/>
        <a:lstStyle/>
        <a:p>
          <a:endParaRPr lang="en-150"/>
        </a:p>
      </dgm:t>
    </dgm:pt>
    <dgm:pt modelId="{B75F4025-8CAB-4E5B-9492-12E0B9D7A93C}" type="sibTrans" cxnId="{D192172E-67F0-47F3-A859-738DCD01A055}">
      <dgm:prSet/>
      <dgm:spPr/>
      <dgm:t>
        <a:bodyPr/>
        <a:lstStyle/>
        <a:p>
          <a:endParaRPr lang="en-150"/>
        </a:p>
      </dgm:t>
    </dgm:pt>
    <dgm:pt modelId="{FCD2925E-CE3D-4B47-8966-7A068954C4C5}">
      <dgm:prSet custT="1"/>
      <dgm:spPr/>
      <dgm:t>
        <a:bodyPr/>
        <a:lstStyle/>
        <a:p>
          <a:r>
            <a:rPr lang="id-ID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5 </a:t>
          </a:r>
          <a:br>
            <a:rPr lang="nl-NL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Kedewasaan, Kesatuan, dan Penyelesaian Tugas </a:t>
          </a:r>
          <a:endParaRPr lang="en-150" sz="15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182E88F-7738-4C9B-B246-C56B4EE6100C}" type="parTrans" cxnId="{FC6675A2-A8F0-44BA-B8A9-05638798AA2C}">
      <dgm:prSet/>
      <dgm:spPr/>
      <dgm:t>
        <a:bodyPr/>
        <a:lstStyle/>
        <a:p>
          <a:endParaRPr lang="en-150"/>
        </a:p>
      </dgm:t>
    </dgm:pt>
    <dgm:pt modelId="{80975794-5226-494B-8F93-223834C347D3}" type="sibTrans" cxnId="{FC6675A2-A8F0-44BA-B8A9-05638798AA2C}">
      <dgm:prSet/>
      <dgm:spPr/>
      <dgm:t>
        <a:bodyPr/>
        <a:lstStyle/>
        <a:p>
          <a:endParaRPr lang="en-150"/>
        </a:p>
      </dgm:t>
    </dgm:pt>
    <dgm:pt modelId="{660CD931-CA99-490A-87D6-4BBE4EEB6C27}">
      <dgm:prSet phldrT="[Text]" custT="1"/>
      <dgm:spPr/>
      <dgm:t>
        <a:bodyPr/>
        <a:lstStyle/>
        <a:p>
          <a:r>
            <a:rPr lang="id-ID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</a:t>
          </a:r>
          <a:r>
            <a:rPr lang="nl-NL" sz="10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odul</a:t>
          </a:r>
          <a:r>
            <a:rPr lang="id-ID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1</a:t>
          </a:r>
          <a:r>
            <a:rPr lang="nl-NL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br>
            <a:rPr lang="nl-NL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Kekristenan Sebagai Sebuah </a:t>
          </a:r>
          <a:r>
            <a:rPr lang="id-ID" sz="15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Kegerakan</a:t>
          </a:r>
          <a:endParaRPr lang="en-150" sz="1500" dirty="0"/>
        </a:p>
      </dgm:t>
    </dgm:pt>
    <dgm:pt modelId="{41B69D51-49A0-46A6-90F0-A97A4701C50D}" type="parTrans" cxnId="{223EF3E0-B4A3-4510-A8D7-435C3CD8C5B8}">
      <dgm:prSet/>
      <dgm:spPr/>
      <dgm:t>
        <a:bodyPr/>
        <a:lstStyle/>
        <a:p>
          <a:endParaRPr lang="en-150"/>
        </a:p>
      </dgm:t>
    </dgm:pt>
    <dgm:pt modelId="{F7019B84-0B55-4204-B163-08DB9AC748F8}" type="sibTrans" cxnId="{223EF3E0-B4A3-4510-A8D7-435C3CD8C5B8}">
      <dgm:prSet/>
      <dgm:spPr/>
      <dgm:t>
        <a:bodyPr/>
        <a:lstStyle/>
        <a:p>
          <a:endParaRPr lang="en-150"/>
        </a:p>
      </dgm:t>
    </dgm:pt>
    <dgm:pt modelId="{26AB4022-4690-491A-8213-5EE94F7604A1}" type="pres">
      <dgm:prSet presAssocID="{BEDF28BC-8A11-4761-805C-7AAAA00CEF3A}" presName="Name0" presStyleCnt="0">
        <dgm:presLayoutVars>
          <dgm:chMax val="7"/>
          <dgm:chPref val="7"/>
          <dgm:dir/>
        </dgm:presLayoutVars>
      </dgm:prSet>
      <dgm:spPr/>
    </dgm:pt>
    <dgm:pt modelId="{5451746E-071E-4017-B70C-EC2BC4328CED}" type="pres">
      <dgm:prSet presAssocID="{BEDF28BC-8A11-4761-805C-7AAAA00CEF3A}" presName="Name1" presStyleCnt="0"/>
      <dgm:spPr/>
    </dgm:pt>
    <dgm:pt modelId="{89455289-CB3F-4D9D-B966-76ECA992840F}" type="pres">
      <dgm:prSet presAssocID="{BEDF28BC-8A11-4761-805C-7AAAA00CEF3A}" presName="cycle" presStyleCnt="0"/>
      <dgm:spPr/>
    </dgm:pt>
    <dgm:pt modelId="{0648C15F-809A-4E0B-A52A-8DAF61A27EAC}" type="pres">
      <dgm:prSet presAssocID="{BEDF28BC-8A11-4761-805C-7AAAA00CEF3A}" presName="srcNode" presStyleLbl="node1" presStyleIdx="0" presStyleCnt="5"/>
      <dgm:spPr/>
    </dgm:pt>
    <dgm:pt modelId="{CB5B39F4-4F59-4D6E-B00D-86B7FA73E4E5}" type="pres">
      <dgm:prSet presAssocID="{BEDF28BC-8A11-4761-805C-7AAAA00CEF3A}" presName="conn" presStyleLbl="parChTrans1D2" presStyleIdx="0" presStyleCnt="1"/>
      <dgm:spPr/>
    </dgm:pt>
    <dgm:pt modelId="{FF875F8C-D398-4117-B0A7-C2E5F9A2625C}" type="pres">
      <dgm:prSet presAssocID="{BEDF28BC-8A11-4761-805C-7AAAA00CEF3A}" presName="extraNode" presStyleLbl="node1" presStyleIdx="0" presStyleCnt="5"/>
      <dgm:spPr/>
    </dgm:pt>
    <dgm:pt modelId="{B46828D6-9506-4A05-BAD6-AF2A443FBE59}" type="pres">
      <dgm:prSet presAssocID="{BEDF28BC-8A11-4761-805C-7AAAA00CEF3A}" presName="dstNode" presStyleLbl="node1" presStyleIdx="0" presStyleCnt="5"/>
      <dgm:spPr/>
    </dgm:pt>
    <dgm:pt modelId="{3500886D-898A-4BF1-B822-57EB0D45D019}" type="pres">
      <dgm:prSet presAssocID="{660CD931-CA99-490A-87D6-4BBE4EEB6C27}" presName="text_1" presStyleLbl="node1" presStyleIdx="0" presStyleCnt="5">
        <dgm:presLayoutVars>
          <dgm:bulletEnabled val="1"/>
        </dgm:presLayoutVars>
      </dgm:prSet>
      <dgm:spPr/>
    </dgm:pt>
    <dgm:pt modelId="{A09CBEAB-0284-45FF-A99F-9D35DFE34081}" type="pres">
      <dgm:prSet presAssocID="{660CD931-CA99-490A-87D6-4BBE4EEB6C27}" presName="accent_1" presStyleCnt="0"/>
      <dgm:spPr/>
    </dgm:pt>
    <dgm:pt modelId="{B79DD051-3CAE-4715-9261-DE9887AFBCCC}" type="pres">
      <dgm:prSet presAssocID="{660CD931-CA99-490A-87D6-4BBE4EEB6C27}" presName="accentRepeatNode" presStyleLbl="solidFgAcc1" presStyleIdx="0" presStyleCnt="5" custLinFactNeighborX="5478" custLinFactNeighborY="24803"/>
      <dgm:spPr>
        <a:solidFill>
          <a:srgbClr val="2E419A"/>
        </a:solidFill>
      </dgm:spPr>
    </dgm:pt>
    <dgm:pt modelId="{C825425D-8BEF-4E88-AF96-881100A8D9BC}" type="pres">
      <dgm:prSet presAssocID="{55BD6D58-9D3E-4BF2-B799-8DCC9BFFC928}" presName="text_2" presStyleLbl="node1" presStyleIdx="1" presStyleCnt="5">
        <dgm:presLayoutVars>
          <dgm:bulletEnabled val="1"/>
        </dgm:presLayoutVars>
      </dgm:prSet>
      <dgm:spPr/>
    </dgm:pt>
    <dgm:pt modelId="{9507D3E3-3872-4DE7-8C41-36A838F280FD}" type="pres">
      <dgm:prSet presAssocID="{55BD6D58-9D3E-4BF2-B799-8DCC9BFFC928}" presName="accent_2" presStyleCnt="0"/>
      <dgm:spPr/>
    </dgm:pt>
    <dgm:pt modelId="{F2008E4C-198F-41F1-B2ED-5C6928264206}" type="pres">
      <dgm:prSet presAssocID="{55BD6D58-9D3E-4BF2-B799-8DCC9BFFC928}" presName="accentRepeatNode" presStyleLbl="solidFgAcc1" presStyleIdx="1" presStyleCnt="5" custLinFactNeighborX="-3820" custLinFactNeighborY="19290"/>
      <dgm:spPr>
        <a:solidFill>
          <a:srgbClr val="2E419A"/>
        </a:solidFill>
      </dgm:spPr>
    </dgm:pt>
    <dgm:pt modelId="{C0288240-EA61-432B-8CF6-33E6C349B5D1}" type="pres">
      <dgm:prSet presAssocID="{7DB75792-9A9B-4F30-BEE5-836C18D66219}" presName="text_3" presStyleLbl="node1" presStyleIdx="2" presStyleCnt="5">
        <dgm:presLayoutVars>
          <dgm:bulletEnabled val="1"/>
        </dgm:presLayoutVars>
      </dgm:prSet>
      <dgm:spPr/>
    </dgm:pt>
    <dgm:pt modelId="{B4F5D10C-4945-4538-BDF4-640478735631}" type="pres">
      <dgm:prSet presAssocID="{7DB75792-9A9B-4F30-BEE5-836C18D66219}" presName="accent_3" presStyleCnt="0"/>
      <dgm:spPr/>
    </dgm:pt>
    <dgm:pt modelId="{929A3DE9-9490-4BBD-9DFA-1DE360656B78}" type="pres">
      <dgm:prSet presAssocID="{7DB75792-9A9B-4F30-BEE5-836C18D66219}" presName="accentRepeatNode" presStyleLbl="solidFgAcc1" presStyleIdx="2" presStyleCnt="5" custLinFactNeighborY="13232"/>
      <dgm:spPr>
        <a:solidFill>
          <a:srgbClr val="2E419A"/>
        </a:solidFill>
      </dgm:spPr>
    </dgm:pt>
    <dgm:pt modelId="{F2365409-52C5-400D-825D-98539B9F51B8}" type="pres">
      <dgm:prSet presAssocID="{E6F1855E-A69C-41B6-B9E1-01B9F66A1208}" presName="text_4" presStyleLbl="node1" presStyleIdx="3" presStyleCnt="5">
        <dgm:presLayoutVars>
          <dgm:bulletEnabled val="1"/>
        </dgm:presLayoutVars>
      </dgm:prSet>
      <dgm:spPr/>
    </dgm:pt>
    <dgm:pt modelId="{2B0B9914-6809-438D-8940-423A2D83F398}" type="pres">
      <dgm:prSet presAssocID="{E6F1855E-A69C-41B6-B9E1-01B9F66A1208}" presName="accent_4" presStyleCnt="0"/>
      <dgm:spPr/>
    </dgm:pt>
    <dgm:pt modelId="{A97AA733-7059-4888-986B-E98D623289B9}" type="pres">
      <dgm:prSet presAssocID="{E6F1855E-A69C-41B6-B9E1-01B9F66A1208}" presName="accentRepeatNode" presStyleLbl="solidFgAcc1" presStyleIdx="3" presStyleCnt="5" custLinFactNeighborX="-1032" custLinFactNeighborY="10827"/>
      <dgm:spPr>
        <a:solidFill>
          <a:srgbClr val="2E419A"/>
        </a:solidFill>
      </dgm:spPr>
    </dgm:pt>
    <dgm:pt modelId="{A96A8634-C6E5-4AFF-9A56-F109EB3ABA8D}" type="pres">
      <dgm:prSet presAssocID="{FCD2925E-CE3D-4B47-8966-7A068954C4C5}" presName="text_5" presStyleLbl="node1" presStyleIdx="4" presStyleCnt="5">
        <dgm:presLayoutVars>
          <dgm:bulletEnabled val="1"/>
        </dgm:presLayoutVars>
      </dgm:prSet>
      <dgm:spPr/>
    </dgm:pt>
    <dgm:pt modelId="{27A3FD6B-1ADC-43DB-B3F0-35FDBCCAADD0}" type="pres">
      <dgm:prSet presAssocID="{FCD2925E-CE3D-4B47-8966-7A068954C4C5}" presName="accent_5" presStyleCnt="0"/>
      <dgm:spPr/>
    </dgm:pt>
    <dgm:pt modelId="{2E9BD832-2101-4F5F-9A0F-3ADD65B06B92}" type="pres">
      <dgm:prSet presAssocID="{FCD2925E-CE3D-4B47-8966-7A068954C4C5}" presName="accentRepeatNode" presStyleLbl="solidFgAcc1" presStyleIdx="4" presStyleCnt="5" custLinFactNeighborY="12029"/>
      <dgm:spPr>
        <a:solidFill>
          <a:srgbClr val="2E419A"/>
        </a:solidFill>
      </dgm:spPr>
    </dgm:pt>
  </dgm:ptLst>
  <dgm:cxnLst>
    <dgm:cxn modelId="{26E24205-D0BA-42B0-B38F-F97343118840}" type="presOf" srcId="{BEDF28BC-8A11-4761-805C-7AAAA00CEF3A}" destId="{26AB4022-4690-491A-8213-5EE94F7604A1}" srcOrd="0" destOrd="0" presId="urn:microsoft.com/office/officeart/2008/layout/VerticalCurvedList"/>
    <dgm:cxn modelId="{B6C7AB1A-5062-48C2-88D3-90D3701ACE07}" type="presOf" srcId="{E6F1855E-A69C-41B6-B9E1-01B9F66A1208}" destId="{F2365409-52C5-400D-825D-98539B9F51B8}" srcOrd="0" destOrd="0" presId="urn:microsoft.com/office/officeart/2008/layout/VerticalCurvedList"/>
    <dgm:cxn modelId="{D192172E-67F0-47F3-A859-738DCD01A055}" srcId="{BEDF28BC-8A11-4761-805C-7AAAA00CEF3A}" destId="{E6F1855E-A69C-41B6-B9E1-01B9F66A1208}" srcOrd="3" destOrd="0" parTransId="{A3E9D39A-A710-4842-9FBE-DF81CEF88D87}" sibTransId="{B75F4025-8CAB-4E5B-9492-12E0B9D7A93C}"/>
    <dgm:cxn modelId="{AEFDAE37-5B35-4B25-862F-891A1A891E65}" type="presOf" srcId="{55BD6D58-9D3E-4BF2-B799-8DCC9BFFC928}" destId="{C825425D-8BEF-4E88-AF96-881100A8D9BC}" srcOrd="0" destOrd="0" presId="urn:microsoft.com/office/officeart/2008/layout/VerticalCurvedList"/>
    <dgm:cxn modelId="{554A673F-ED0C-44AC-ABB3-B7F322AC13A5}" type="presOf" srcId="{7DB75792-9A9B-4F30-BEE5-836C18D66219}" destId="{C0288240-EA61-432B-8CF6-33E6C349B5D1}" srcOrd="0" destOrd="0" presId="urn:microsoft.com/office/officeart/2008/layout/VerticalCurvedList"/>
    <dgm:cxn modelId="{BD0E4164-7372-4F97-AE5D-233548B9906A}" type="presOf" srcId="{F7019B84-0B55-4204-B163-08DB9AC748F8}" destId="{CB5B39F4-4F59-4D6E-B00D-86B7FA73E4E5}" srcOrd="0" destOrd="0" presId="urn:microsoft.com/office/officeart/2008/layout/VerticalCurvedList"/>
    <dgm:cxn modelId="{DAC3904D-4271-40FB-B6D2-E3EEA7BC1ECD}" type="presOf" srcId="{660CD931-CA99-490A-87D6-4BBE4EEB6C27}" destId="{3500886D-898A-4BF1-B822-57EB0D45D019}" srcOrd="0" destOrd="0" presId="urn:microsoft.com/office/officeart/2008/layout/VerticalCurvedList"/>
    <dgm:cxn modelId="{8355D057-CDDB-4388-B21D-6519B45E6D88}" srcId="{BEDF28BC-8A11-4761-805C-7AAAA00CEF3A}" destId="{55BD6D58-9D3E-4BF2-B799-8DCC9BFFC928}" srcOrd="1" destOrd="0" parTransId="{B046F3E3-B6DA-4795-A0BB-207F1F6A5840}" sibTransId="{3D50BB44-30FD-4C8A-B0EC-276E6F66485B}"/>
    <dgm:cxn modelId="{5E8CD69D-7A8F-433D-BEE2-859AF34C234B}" srcId="{BEDF28BC-8A11-4761-805C-7AAAA00CEF3A}" destId="{7DB75792-9A9B-4F30-BEE5-836C18D66219}" srcOrd="2" destOrd="0" parTransId="{BCA53547-ACA9-40E2-87A7-DCBA02378C49}" sibTransId="{D242B501-3489-4D6F-BA72-A200917EDAA5}"/>
    <dgm:cxn modelId="{FC6675A2-A8F0-44BA-B8A9-05638798AA2C}" srcId="{BEDF28BC-8A11-4761-805C-7AAAA00CEF3A}" destId="{FCD2925E-CE3D-4B47-8966-7A068954C4C5}" srcOrd="4" destOrd="0" parTransId="{3182E88F-7738-4C9B-B246-C56B4EE6100C}" sibTransId="{80975794-5226-494B-8F93-223834C347D3}"/>
    <dgm:cxn modelId="{9840B8CD-8C97-4A85-AEBE-A42E8F5991D3}" type="presOf" srcId="{FCD2925E-CE3D-4B47-8966-7A068954C4C5}" destId="{A96A8634-C6E5-4AFF-9A56-F109EB3ABA8D}" srcOrd="0" destOrd="0" presId="urn:microsoft.com/office/officeart/2008/layout/VerticalCurvedList"/>
    <dgm:cxn modelId="{223EF3E0-B4A3-4510-A8D7-435C3CD8C5B8}" srcId="{BEDF28BC-8A11-4761-805C-7AAAA00CEF3A}" destId="{660CD931-CA99-490A-87D6-4BBE4EEB6C27}" srcOrd="0" destOrd="0" parTransId="{41B69D51-49A0-46A6-90F0-A97A4701C50D}" sibTransId="{F7019B84-0B55-4204-B163-08DB9AC748F8}"/>
    <dgm:cxn modelId="{00D448E8-688E-47BF-B4D3-AE33FDBC4184}" type="presParOf" srcId="{26AB4022-4690-491A-8213-5EE94F7604A1}" destId="{5451746E-071E-4017-B70C-EC2BC4328CED}" srcOrd="0" destOrd="0" presId="urn:microsoft.com/office/officeart/2008/layout/VerticalCurvedList"/>
    <dgm:cxn modelId="{9AEFCABD-DD36-4152-BFE3-0CB955CEF20B}" type="presParOf" srcId="{5451746E-071E-4017-B70C-EC2BC4328CED}" destId="{89455289-CB3F-4D9D-B966-76ECA992840F}" srcOrd="0" destOrd="0" presId="urn:microsoft.com/office/officeart/2008/layout/VerticalCurvedList"/>
    <dgm:cxn modelId="{82A51E26-20DE-46BD-A806-D77B9E18646D}" type="presParOf" srcId="{89455289-CB3F-4D9D-B966-76ECA992840F}" destId="{0648C15F-809A-4E0B-A52A-8DAF61A27EAC}" srcOrd="0" destOrd="0" presId="urn:microsoft.com/office/officeart/2008/layout/VerticalCurvedList"/>
    <dgm:cxn modelId="{10F43D4E-E925-4D00-8F84-778E882FE63A}" type="presParOf" srcId="{89455289-CB3F-4D9D-B966-76ECA992840F}" destId="{CB5B39F4-4F59-4D6E-B00D-86B7FA73E4E5}" srcOrd="1" destOrd="0" presId="urn:microsoft.com/office/officeart/2008/layout/VerticalCurvedList"/>
    <dgm:cxn modelId="{DFCC1133-BCC6-4D55-9411-0D0550644EDC}" type="presParOf" srcId="{89455289-CB3F-4D9D-B966-76ECA992840F}" destId="{FF875F8C-D398-4117-B0A7-C2E5F9A2625C}" srcOrd="2" destOrd="0" presId="urn:microsoft.com/office/officeart/2008/layout/VerticalCurvedList"/>
    <dgm:cxn modelId="{E6B2311F-CDCC-4646-B16A-0575083C6AA8}" type="presParOf" srcId="{89455289-CB3F-4D9D-B966-76ECA992840F}" destId="{B46828D6-9506-4A05-BAD6-AF2A443FBE59}" srcOrd="3" destOrd="0" presId="urn:microsoft.com/office/officeart/2008/layout/VerticalCurvedList"/>
    <dgm:cxn modelId="{E768E2B2-2AEB-4F49-8B2E-8574A5336E3A}" type="presParOf" srcId="{5451746E-071E-4017-B70C-EC2BC4328CED}" destId="{3500886D-898A-4BF1-B822-57EB0D45D019}" srcOrd="1" destOrd="0" presId="urn:microsoft.com/office/officeart/2008/layout/VerticalCurvedList"/>
    <dgm:cxn modelId="{7B0C393E-DE4A-40FB-8B32-204833BD3DED}" type="presParOf" srcId="{5451746E-071E-4017-B70C-EC2BC4328CED}" destId="{A09CBEAB-0284-45FF-A99F-9D35DFE34081}" srcOrd="2" destOrd="0" presId="urn:microsoft.com/office/officeart/2008/layout/VerticalCurvedList"/>
    <dgm:cxn modelId="{61515EBD-8491-43AE-83FA-BBDE75C3E147}" type="presParOf" srcId="{A09CBEAB-0284-45FF-A99F-9D35DFE34081}" destId="{B79DD051-3CAE-4715-9261-DE9887AFBCCC}" srcOrd="0" destOrd="0" presId="urn:microsoft.com/office/officeart/2008/layout/VerticalCurvedList"/>
    <dgm:cxn modelId="{D0D2A1D4-599C-482D-8C87-A75A16D3454A}" type="presParOf" srcId="{5451746E-071E-4017-B70C-EC2BC4328CED}" destId="{C825425D-8BEF-4E88-AF96-881100A8D9BC}" srcOrd="3" destOrd="0" presId="urn:microsoft.com/office/officeart/2008/layout/VerticalCurvedList"/>
    <dgm:cxn modelId="{C0A26D08-6F33-42DD-9940-2394B59A9F95}" type="presParOf" srcId="{5451746E-071E-4017-B70C-EC2BC4328CED}" destId="{9507D3E3-3872-4DE7-8C41-36A838F280FD}" srcOrd="4" destOrd="0" presId="urn:microsoft.com/office/officeart/2008/layout/VerticalCurvedList"/>
    <dgm:cxn modelId="{853FDDF0-D35B-41F5-A221-2A1082B36555}" type="presParOf" srcId="{9507D3E3-3872-4DE7-8C41-36A838F280FD}" destId="{F2008E4C-198F-41F1-B2ED-5C6928264206}" srcOrd="0" destOrd="0" presId="urn:microsoft.com/office/officeart/2008/layout/VerticalCurvedList"/>
    <dgm:cxn modelId="{E0564CBF-97B6-4C66-BBAE-3EEA3F9987DB}" type="presParOf" srcId="{5451746E-071E-4017-B70C-EC2BC4328CED}" destId="{C0288240-EA61-432B-8CF6-33E6C349B5D1}" srcOrd="5" destOrd="0" presId="urn:microsoft.com/office/officeart/2008/layout/VerticalCurvedList"/>
    <dgm:cxn modelId="{142A9B2C-85C6-4DBD-B6DA-F0244ABA55A0}" type="presParOf" srcId="{5451746E-071E-4017-B70C-EC2BC4328CED}" destId="{B4F5D10C-4945-4538-BDF4-640478735631}" srcOrd="6" destOrd="0" presId="urn:microsoft.com/office/officeart/2008/layout/VerticalCurvedList"/>
    <dgm:cxn modelId="{F2AD58B2-A847-497F-A11D-80D7DADE3755}" type="presParOf" srcId="{B4F5D10C-4945-4538-BDF4-640478735631}" destId="{929A3DE9-9490-4BBD-9DFA-1DE360656B78}" srcOrd="0" destOrd="0" presId="urn:microsoft.com/office/officeart/2008/layout/VerticalCurvedList"/>
    <dgm:cxn modelId="{3D1FD818-B6EA-46CD-90BC-ED17E99C7E29}" type="presParOf" srcId="{5451746E-071E-4017-B70C-EC2BC4328CED}" destId="{F2365409-52C5-400D-825D-98539B9F51B8}" srcOrd="7" destOrd="0" presId="urn:microsoft.com/office/officeart/2008/layout/VerticalCurvedList"/>
    <dgm:cxn modelId="{E7A594B8-B9D9-4D4B-BA3A-8DFDFADFDA9F}" type="presParOf" srcId="{5451746E-071E-4017-B70C-EC2BC4328CED}" destId="{2B0B9914-6809-438D-8940-423A2D83F398}" srcOrd="8" destOrd="0" presId="urn:microsoft.com/office/officeart/2008/layout/VerticalCurvedList"/>
    <dgm:cxn modelId="{EBC73C93-3D27-4EEB-AE1B-684320FA3DB1}" type="presParOf" srcId="{2B0B9914-6809-438D-8940-423A2D83F398}" destId="{A97AA733-7059-4888-986B-E98D623289B9}" srcOrd="0" destOrd="0" presId="urn:microsoft.com/office/officeart/2008/layout/VerticalCurvedList"/>
    <dgm:cxn modelId="{D50AB531-A776-43BB-9378-120F1CF0C322}" type="presParOf" srcId="{5451746E-071E-4017-B70C-EC2BC4328CED}" destId="{A96A8634-C6E5-4AFF-9A56-F109EB3ABA8D}" srcOrd="9" destOrd="0" presId="urn:microsoft.com/office/officeart/2008/layout/VerticalCurvedList"/>
    <dgm:cxn modelId="{920DF597-5D76-4F35-95A3-2270CDF941D0}" type="presParOf" srcId="{5451746E-071E-4017-B70C-EC2BC4328CED}" destId="{27A3FD6B-1ADC-43DB-B3F0-35FDBCCAADD0}" srcOrd="10" destOrd="0" presId="urn:microsoft.com/office/officeart/2008/layout/VerticalCurvedList"/>
    <dgm:cxn modelId="{4A570AE5-2CE4-4012-A1D3-EEB8D0D4E2A8}" type="presParOf" srcId="{27A3FD6B-1ADC-43DB-B3F0-35FDBCCAADD0}" destId="{2E9BD832-2101-4F5F-9A0F-3ADD65B06B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B39F4-4F59-4D6E-B00D-86B7FA73E4E5}">
      <dsp:nvSpPr>
        <dsp:cNvPr id="0" name=""/>
        <dsp:cNvSpPr/>
      </dsp:nvSpPr>
      <dsp:spPr>
        <a:xfrm>
          <a:off x="-3957808" y="-607639"/>
          <a:ext cx="4716668" cy="4716668"/>
        </a:xfrm>
        <a:prstGeom prst="blockArc">
          <a:avLst>
            <a:gd name="adj1" fmla="val 18900000"/>
            <a:gd name="adj2" fmla="val 2700000"/>
            <a:gd name="adj3" fmla="val 458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500886D-898A-4BF1-B822-57EB0D45D019}">
      <dsp:nvSpPr>
        <dsp:cNvPr id="0" name=""/>
        <dsp:cNvSpPr/>
      </dsp:nvSpPr>
      <dsp:spPr>
        <a:xfrm>
          <a:off x="332549" y="218766"/>
          <a:ext cx="6973667" cy="437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1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</a:t>
          </a:r>
          <a:r>
            <a:rPr lang="nl-NL" sz="1000" kern="12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odul</a:t>
          </a:r>
          <a:r>
            <a:rPr lang="id-ID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1</a:t>
          </a:r>
          <a:r>
            <a:rPr lang="nl-NL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br>
            <a:rPr lang="nl-NL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Kekristenan Sebagai Sebuah </a:t>
          </a:r>
          <a:r>
            <a:rPr lang="id-ID" sz="1500" kern="12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Kegerakan</a:t>
          </a:r>
          <a:endParaRPr lang="en-150" sz="1500" kern="1200" dirty="0"/>
        </a:p>
      </dsp:txBody>
      <dsp:txXfrm>
        <a:off x="332549" y="218766"/>
        <a:ext cx="6973667" cy="437813"/>
      </dsp:txXfrm>
    </dsp:sp>
    <dsp:sp modelId="{B79DD051-3CAE-4715-9261-DE9887AFBCCC}">
      <dsp:nvSpPr>
        <dsp:cNvPr id="0" name=""/>
        <dsp:cNvSpPr/>
      </dsp:nvSpPr>
      <dsp:spPr>
        <a:xfrm>
          <a:off x="88895" y="299778"/>
          <a:ext cx="547267" cy="547267"/>
        </a:xfrm>
        <a:prstGeom prst="ellipse">
          <a:avLst/>
        </a:prstGeom>
        <a:solidFill>
          <a:srgbClr val="2E419A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25425D-8BEF-4E88-AF96-881100A8D9BC}">
      <dsp:nvSpPr>
        <dsp:cNvPr id="0" name=""/>
        <dsp:cNvSpPr/>
      </dsp:nvSpPr>
      <dsp:spPr>
        <a:xfrm>
          <a:off x="646274" y="875277"/>
          <a:ext cx="6659943" cy="437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1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2 </a:t>
          </a:r>
          <a:br>
            <a:rPr lang="nl-NL" sz="11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Pertumbuhan Luar Biasa dari Gereja </a:t>
          </a:r>
          <a:r>
            <a:rPr lang="id-ID" sz="1500" kern="12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Mula-Mula</a:t>
          </a:r>
          <a:endParaRPr lang="nl-NL" sz="15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646274" y="875277"/>
        <a:ext cx="6659943" cy="437813"/>
      </dsp:txXfrm>
    </dsp:sp>
    <dsp:sp modelId="{F2008E4C-198F-41F1-B2ED-5C6928264206}">
      <dsp:nvSpPr>
        <dsp:cNvPr id="0" name=""/>
        <dsp:cNvSpPr/>
      </dsp:nvSpPr>
      <dsp:spPr>
        <a:xfrm>
          <a:off x="351734" y="926118"/>
          <a:ext cx="547267" cy="547267"/>
        </a:xfrm>
        <a:prstGeom prst="ellipse">
          <a:avLst/>
        </a:prstGeom>
        <a:solidFill>
          <a:srgbClr val="2E419A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288240-EA61-432B-8CF6-33E6C349B5D1}">
      <dsp:nvSpPr>
        <dsp:cNvPr id="0" name=""/>
        <dsp:cNvSpPr/>
      </dsp:nvSpPr>
      <dsp:spPr>
        <a:xfrm>
          <a:off x="742562" y="1531788"/>
          <a:ext cx="6563654" cy="437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1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3 </a:t>
          </a:r>
          <a:br>
            <a:rPr lang="nl-NL" sz="12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kern="12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Prinsip-Prinsip</a:t>
          </a:r>
          <a:r>
            <a:rPr lang="id-ID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Lanjutan tentang Pertumbuhan Gereja yang Luar Biasa </a:t>
          </a:r>
          <a:endParaRPr lang="nl-NL" sz="1500" kern="12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742562" y="1531788"/>
        <a:ext cx="6563654" cy="437813"/>
      </dsp:txXfrm>
    </dsp:sp>
    <dsp:sp modelId="{929A3DE9-9490-4BBD-9DFA-1DE360656B78}">
      <dsp:nvSpPr>
        <dsp:cNvPr id="0" name=""/>
        <dsp:cNvSpPr/>
      </dsp:nvSpPr>
      <dsp:spPr>
        <a:xfrm>
          <a:off x="468928" y="1549475"/>
          <a:ext cx="547267" cy="547267"/>
        </a:xfrm>
        <a:prstGeom prst="ellipse">
          <a:avLst/>
        </a:prstGeom>
        <a:solidFill>
          <a:srgbClr val="2E419A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365409-52C5-400D-825D-98539B9F51B8}">
      <dsp:nvSpPr>
        <dsp:cNvPr id="0" name=""/>
        <dsp:cNvSpPr/>
      </dsp:nvSpPr>
      <dsp:spPr>
        <a:xfrm>
          <a:off x="646274" y="2188298"/>
          <a:ext cx="6659943" cy="437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1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4 </a:t>
          </a:r>
          <a:br>
            <a:rPr lang="nl-NL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Memahami Tugas Misi</a:t>
          </a:r>
          <a:endParaRPr lang="nl-NL" sz="15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646274" y="2188298"/>
        <a:ext cx="6659943" cy="437813"/>
      </dsp:txXfrm>
    </dsp:sp>
    <dsp:sp modelId="{A97AA733-7059-4888-986B-E98D623289B9}">
      <dsp:nvSpPr>
        <dsp:cNvPr id="0" name=""/>
        <dsp:cNvSpPr/>
      </dsp:nvSpPr>
      <dsp:spPr>
        <a:xfrm>
          <a:off x="366992" y="2192824"/>
          <a:ext cx="547267" cy="547267"/>
        </a:xfrm>
        <a:prstGeom prst="ellipse">
          <a:avLst/>
        </a:prstGeom>
        <a:solidFill>
          <a:srgbClr val="2E419A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6A8634-C6E5-4AFF-9A56-F109EB3ABA8D}">
      <dsp:nvSpPr>
        <dsp:cNvPr id="0" name=""/>
        <dsp:cNvSpPr/>
      </dsp:nvSpPr>
      <dsp:spPr>
        <a:xfrm>
          <a:off x="332549" y="2844809"/>
          <a:ext cx="6973667" cy="437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1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5 </a:t>
          </a:r>
          <a:br>
            <a:rPr lang="nl-NL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Kedewasaan, Kesatuan, dan Penyelesaian Tugas </a:t>
          </a:r>
          <a:endParaRPr lang="en-150" sz="1500" kern="12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32549" y="2844809"/>
        <a:ext cx="6973667" cy="437813"/>
      </dsp:txXfrm>
    </dsp:sp>
    <dsp:sp modelId="{2E9BD832-2101-4F5F-9A0F-3ADD65B06B92}">
      <dsp:nvSpPr>
        <dsp:cNvPr id="0" name=""/>
        <dsp:cNvSpPr/>
      </dsp:nvSpPr>
      <dsp:spPr>
        <a:xfrm>
          <a:off x="58916" y="2855913"/>
          <a:ext cx="547267" cy="547267"/>
        </a:xfrm>
        <a:prstGeom prst="ellipse">
          <a:avLst/>
        </a:prstGeom>
        <a:solidFill>
          <a:srgbClr val="2E419A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Pekerjaan Pelayanan: Seluruh Dunia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:notes"/>
          <p:cNvSpPr txBox="1">
            <a:spLocks noGrp="1"/>
          </p:cNvSpPr>
          <p:nvPr>
            <p:ph type="ftr" idx="11"/>
          </p:nvPr>
        </p:nvSpPr>
        <p:spPr>
          <a:xfrm>
            <a:off x="0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BERBUAH DALAM KRISTUS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:notes"/>
          <p:cNvSpPr txBox="1">
            <a:spLocks noGrp="1"/>
          </p:cNvSpPr>
          <p:nvPr>
            <p:ph type="sldNum" idx="12"/>
          </p:nvPr>
        </p:nvSpPr>
        <p:spPr>
          <a:xfrm>
            <a:off x="3884824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:notes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6118" y="4343669"/>
            <a:ext cx="54855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>
          <a:extLst>
            <a:ext uri="{FF2B5EF4-FFF2-40B4-BE49-F238E27FC236}">
              <a16:creationId xmlns:a16="http://schemas.microsoft.com/office/drawing/2014/main" id="{9151F199-1455-3815-5F91-BA5C7D625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>
            <a:extLst>
              <a:ext uri="{FF2B5EF4-FFF2-40B4-BE49-F238E27FC236}">
                <a16:creationId xmlns:a16="http://schemas.microsoft.com/office/drawing/2014/main" id="{E7CBC402-E5AC-477F-A724-849FA00F27AB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Pekerjaan Pelayanan: Seluruh Dunia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:notes">
            <a:extLst>
              <a:ext uri="{FF2B5EF4-FFF2-40B4-BE49-F238E27FC236}">
                <a16:creationId xmlns:a16="http://schemas.microsoft.com/office/drawing/2014/main" id="{8C67E586-1E72-B610-A255-35450D4F8B7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BERBUAH DALAM KRISTUS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:notes">
            <a:extLst>
              <a:ext uri="{FF2B5EF4-FFF2-40B4-BE49-F238E27FC236}">
                <a16:creationId xmlns:a16="http://schemas.microsoft.com/office/drawing/2014/main" id="{8A0F58DA-480B-919C-5FBA-AFA6302F0B8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824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:notes">
            <a:extLst>
              <a:ext uri="{FF2B5EF4-FFF2-40B4-BE49-F238E27FC236}">
                <a16:creationId xmlns:a16="http://schemas.microsoft.com/office/drawing/2014/main" id="{1F629763-9A8C-C9D6-3966-24CC4EE946E5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1:notes">
            <a:extLst>
              <a:ext uri="{FF2B5EF4-FFF2-40B4-BE49-F238E27FC236}">
                <a16:creationId xmlns:a16="http://schemas.microsoft.com/office/drawing/2014/main" id="{B67222A3-2F99-78AA-697C-F93748DA3D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6118" y="4343669"/>
            <a:ext cx="54855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304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>
          <a:extLst>
            <a:ext uri="{FF2B5EF4-FFF2-40B4-BE49-F238E27FC236}">
              <a16:creationId xmlns:a16="http://schemas.microsoft.com/office/drawing/2014/main" id="{045165E4-6DCE-EDB2-972F-EAAE26B08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>
            <a:extLst>
              <a:ext uri="{FF2B5EF4-FFF2-40B4-BE49-F238E27FC236}">
                <a16:creationId xmlns:a16="http://schemas.microsoft.com/office/drawing/2014/main" id="{793CB3A6-D4BC-6918-A7B3-EA156D2ABC85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Pekerjaan Pelayanan: Seluruh Dunia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:notes">
            <a:extLst>
              <a:ext uri="{FF2B5EF4-FFF2-40B4-BE49-F238E27FC236}">
                <a16:creationId xmlns:a16="http://schemas.microsoft.com/office/drawing/2014/main" id="{2E6A8C34-B0E0-3C23-5D0C-E506D428F76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BERBUAH DALAM KRISTUS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:notes">
            <a:extLst>
              <a:ext uri="{FF2B5EF4-FFF2-40B4-BE49-F238E27FC236}">
                <a16:creationId xmlns:a16="http://schemas.microsoft.com/office/drawing/2014/main" id="{DC7F94E5-DDBD-2685-A94E-AE6A274E602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824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:notes">
            <a:extLst>
              <a:ext uri="{FF2B5EF4-FFF2-40B4-BE49-F238E27FC236}">
                <a16:creationId xmlns:a16="http://schemas.microsoft.com/office/drawing/2014/main" id="{68264EDA-E844-9E12-6A9D-E3827A9011D9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1:notes">
            <a:extLst>
              <a:ext uri="{FF2B5EF4-FFF2-40B4-BE49-F238E27FC236}">
                <a16:creationId xmlns:a16="http://schemas.microsoft.com/office/drawing/2014/main" id="{2F0E3268-9D8C-2AAE-411D-A2419F0502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6118" y="4343669"/>
            <a:ext cx="54855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344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 rot="5400000">
            <a:off x="6047100" y="1189247"/>
            <a:ext cx="4025400" cy="2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 rot="5400000">
            <a:off x="1632926" y="-904003"/>
            <a:ext cx="4025400" cy="6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p1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99" name="Google Shape;99;p1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4" name="Google Shape;114;p1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9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24" name="Google Shape;124;p1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9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1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136" name="Google Shape;136;p21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0" y="77986"/>
            <a:ext cx="9144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85800" y="120015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0" y="77986"/>
            <a:ext cx="9144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85800" y="120015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0" y="77986"/>
            <a:ext cx="9144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 rot="5400000">
            <a:off x="3028950" y="-1143000"/>
            <a:ext cx="30861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19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685800" y="120015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0" y="0"/>
            <a:ext cx="9144000" cy="5238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0" y="77986"/>
            <a:ext cx="9144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rgbClr val="2E419A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 descr="1corinthians10_26"/>
          <p:cNvPicPr preferRelativeResize="0"/>
          <p:nvPr/>
        </p:nvPicPr>
        <p:blipFill rotWithShape="1">
          <a:blip r:embed="rId3">
            <a:alphaModFix/>
          </a:blip>
          <a:srcRect t="-929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60" name="Google Shape;160;p24"/>
          <p:cNvSpPr txBox="1"/>
          <p:nvPr/>
        </p:nvSpPr>
        <p:spPr>
          <a:xfrm>
            <a:off x="270250" y="290663"/>
            <a:ext cx="8795100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800" b="1" i="0" u="none" strike="noStrike" cap="none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127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</a:pPr>
            <a:r>
              <a:rPr lang="en-AU" sz="3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Peristiwa</a:t>
            </a:r>
            <a:r>
              <a:rPr lang="en-AU" sz="3400" b="1" i="1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3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Terbesar</a:t>
            </a:r>
            <a:r>
              <a:rPr lang="en-AU" sz="3400" b="1" i="1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di Planet </a:t>
            </a:r>
            <a:r>
              <a:rPr lang="en-AU" sz="3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Bumi</a:t>
            </a:r>
            <a:endParaRPr sz="3400" b="1" i="1" u="none" strike="noStrike" cap="none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66344-46C0-2539-F1A1-3D5FA2FD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23176B-3EA0-0CBD-FDCF-7388C2C825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10</a:t>
            </a:fld>
            <a:endParaRPr lang="en-AU"/>
          </a:p>
        </p:txBody>
      </p:sp>
      <p:pic>
        <p:nvPicPr>
          <p:cNvPr id="4" name="Google Shape;184;p28">
            <a:extLst>
              <a:ext uri="{FF2B5EF4-FFF2-40B4-BE49-F238E27FC236}">
                <a16:creationId xmlns:a16="http://schemas.microsoft.com/office/drawing/2014/main" id="{80C88B74-9E04-B53E-D3B0-C8438EDC51F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45792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9DEDB-8CCA-C5E6-F7B0-02B7C2203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 Ide Roh Kudus terbaik | roh kudus, kristus, merpati">
            <a:extLst>
              <a:ext uri="{FF2B5EF4-FFF2-40B4-BE49-F238E27FC236}">
                <a16:creationId xmlns:a16="http://schemas.microsoft.com/office/drawing/2014/main" id="{037AE5C0-14BD-92B0-CEF9-39F661302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289BA8-2994-8892-CAE7-36992DC08B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600" b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</a:t>
            </a:fld>
            <a:endParaRPr lang="en-AU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87CAF-5023-C072-BC82-BCC8EA9E2935}"/>
              </a:ext>
            </a:extLst>
          </p:cNvPr>
          <p:cNvSpPr txBox="1"/>
          <p:nvPr/>
        </p:nvSpPr>
        <p:spPr>
          <a:xfrm>
            <a:off x="-202367" y="2747150"/>
            <a:ext cx="700040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“</a:t>
            </a:r>
            <a:r>
              <a:rPr lang="id-ID" sz="24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Tetapi kamu akan menerima kuasa, </a:t>
            </a:r>
            <a:br>
              <a:rPr lang="en-US" sz="24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d-ID" sz="24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kalau Roh Kudus turun ke atas kamu, </a:t>
            </a:r>
            <a:br>
              <a:rPr lang="en-US" sz="24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d-ID" sz="24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dan </a:t>
            </a:r>
            <a:r>
              <a:rPr lang="id-ID" sz="24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kamu akan menjadi saksi-Ku </a:t>
            </a:r>
            <a:br>
              <a:rPr lang="en-US" sz="24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d-ID" sz="24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di Yerusalem dan di seluruh Yudea</a:t>
            </a:r>
            <a:r>
              <a:rPr lang="en-US" sz="24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dan Samaria </a:t>
            </a:r>
            <a:br>
              <a:rPr lang="en-US" sz="24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d-ID" sz="24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dan sampai ke ujung bumi</a:t>
            </a:r>
            <a:r>
              <a:rPr lang="en-US" sz="24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”</a:t>
            </a:r>
            <a:br>
              <a:rPr lang="en-US" sz="24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16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KPR</a:t>
            </a:r>
            <a:r>
              <a:rPr lang="id-ID" sz="16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1:8</a:t>
            </a:r>
            <a:r>
              <a:rPr lang="id-ID" sz="16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(TB)</a:t>
            </a:r>
            <a:endParaRPr lang="en-150" sz="2800" i="1" dirty="0">
              <a:solidFill>
                <a:srgbClr val="2E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31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0D18A-FDBE-E781-43A3-7B89E94DE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E34A7-A2C4-C5A7-F2E3-97CBCDD7B8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12</a:t>
            </a:fld>
            <a:endParaRPr lang="en-AU"/>
          </a:p>
        </p:txBody>
      </p:sp>
      <p:pic>
        <p:nvPicPr>
          <p:cNvPr id="2050" name="Picture 2" descr="Spread of Christianity">
            <a:extLst>
              <a:ext uri="{FF2B5EF4-FFF2-40B4-BE49-F238E27FC236}">
                <a16:creationId xmlns:a16="http://schemas.microsoft.com/office/drawing/2014/main" id="{A83C91F9-74F7-739E-0AAA-B766B06E3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79176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isdom From the Lion's Den: 10 Quotes From Persecuted Christians - Living  in the Age of Signs - DavidJeremiah.org">
            <a:extLst>
              <a:ext uri="{FF2B5EF4-FFF2-40B4-BE49-F238E27FC236}">
                <a16:creationId xmlns:a16="http://schemas.microsoft.com/office/drawing/2014/main" id="{0BE22A70-CC3E-7283-74AD-CE44F28E7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93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4FCEE4-CA22-B052-5CF0-911EF9CDFD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13</a:t>
            </a:fld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3E2A0-AB18-2EB4-838E-A31725ED30D7}"/>
              </a:ext>
            </a:extLst>
          </p:cNvPr>
          <p:cNvSpPr txBox="1"/>
          <p:nvPr/>
        </p:nvSpPr>
        <p:spPr>
          <a:xfrm>
            <a:off x="0" y="2510481"/>
            <a:ext cx="400237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Setiap</a:t>
            </a:r>
            <a:r>
              <a:rPr lang="en-US" sz="40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orang </a:t>
            </a:r>
            <a:b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yang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mau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hidup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beribadah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di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Kristus</a:t>
            </a:r>
            <a:r>
              <a:rPr lang="en-US" sz="2800" dirty="0">
                <a:solidFill>
                  <a:srgbClr val="FF0000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Yesus</a:t>
            </a:r>
            <a:r>
              <a:rPr lang="en-US" sz="2800" dirty="0">
                <a:solidFill>
                  <a:srgbClr val="FF0000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3600" b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akan</a:t>
            </a:r>
            <a:r>
              <a:rPr lang="en-US" sz="3600" b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dianiaya</a:t>
            </a:r>
            <a:br>
              <a:rPr lang="en-US" sz="3600" b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105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2 Tim 3:12 (TB)</a:t>
            </a:r>
            <a:endParaRPr lang="en-150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89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5EE26-4F14-2787-7496-C4BAF61AA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0F747F-C4AF-69A3-6F16-53E44389194C}"/>
              </a:ext>
            </a:extLst>
          </p:cNvPr>
          <p:cNvSpPr txBox="1">
            <a:spLocks/>
          </p:cNvSpPr>
          <p:nvPr/>
        </p:nvSpPr>
        <p:spPr>
          <a:xfrm>
            <a:off x="695326" y="1253822"/>
            <a:ext cx="7667624" cy="265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nl-NL" sz="3200" b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Renungan</a:t>
            </a:r>
            <a:r>
              <a:rPr lang="nl-NL" sz="3200" b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Pribadi</a:t>
            </a:r>
            <a:r>
              <a:rPr lang="nl-NL" sz="3200" b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nl-NL" sz="3200" b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Menurut Anda mengapa gereja mula-mula </a:t>
            </a:r>
            <a:br>
              <a:rPr lang="sv-SE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sv-SE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mengalami pertumbuhan yang luar biasa?</a:t>
            </a:r>
          </a:p>
          <a:p>
            <a:pPr algn="ctr"/>
            <a:endParaRPr lang="sv-SE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Apakah Anda melihat penganiayaan sebagai </a:t>
            </a:r>
            <a:r>
              <a:rPr lang="sv-SE" sz="2000" b="1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bantuan</a:t>
            </a:r>
            <a:r>
              <a:rPr lang="sv-SE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sv-SE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sv-SE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atau </a:t>
            </a:r>
            <a:r>
              <a:rPr lang="sv-SE" sz="2000" b="1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hambatan</a:t>
            </a:r>
            <a:r>
              <a:rPr lang="sv-SE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bagi pertumbuhan gereja?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11D6F-FD90-A935-BDE8-24F829E84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81" y="324737"/>
            <a:ext cx="1933845" cy="15242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4D50A-5CBC-198E-132E-C9A23166F8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14</a:t>
            </a:fld>
            <a:endParaRPr lang="en-AU" sz="1500" b="1" dirty="0"/>
          </a:p>
        </p:txBody>
      </p:sp>
    </p:spTree>
    <p:extLst>
      <p:ext uri="{BB962C8B-B14F-4D97-AF65-F5344CB8AC3E}">
        <p14:creationId xmlns:p14="http://schemas.microsoft.com/office/powerpoint/2010/main" val="9081118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31250-F608-BDB2-DC3A-295543EAB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7211-9B83-A24C-B97E-564B8F82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078" name="Picture 6" descr="John 13:33 NIV - Blogs">
            <a:extLst>
              <a:ext uri="{FF2B5EF4-FFF2-40B4-BE49-F238E27FC236}">
                <a16:creationId xmlns:a16="http://schemas.microsoft.com/office/drawing/2014/main" id="{20B297E1-6BD9-5A24-440E-436873C69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0"/>
          <a:stretch>
            <a:fillRect/>
          </a:stretch>
        </p:blipFill>
        <p:spPr bwMode="auto">
          <a:xfrm>
            <a:off x="0" y="-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FA68A1-25F3-100E-A71E-6EE922E1F9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400" smtClean="0"/>
              <a:t>15</a:t>
            </a:fld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0D6C8-D9C6-3575-05FF-6E95C0971A2C}"/>
              </a:ext>
            </a:extLst>
          </p:cNvPr>
          <p:cNvSpPr txBox="1"/>
          <p:nvPr/>
        </p:nvSpPr>
        <p:spPr>
          <a:xfrm>
            <a:off x="5608931" y="98710"/>
            <a:ext cx="34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Pencurahan</a:t>
            </a:r>
            <a:r>
              <a:rPr lang="en-US" sz="3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Roh Kudus</a:t>
            </a:r>
            <a:endParaRPr lang="en-150" sz="2800" b="1" i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657EC8-A1CC-DDA9-11B9-A4E979DB018D}"/>
              </a:ext>
            </a:extLst>
          </p:cNvPr>
          <p:cNvSpPr/>
          <p:nvPr/>
        </p:nvSpPr>
        <p:spPr>
          <a:xfrm>
            <a:off x="-28697" y="3149412"/>
            <a:ext cx="9230089" cy="1278148"/>
          </a:xfrm>
          <a:prstGeom prst="rect">
            <a:avLst/>
          </a:prstGeom>
          <a:solidFill>
            <a:srgbClr val="2E419A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343BD-E16D-5775-F979-43CCC3C644BB}"/>
              </a:ext>
            </a:extLst>
          </p:cNvPr>
          <p:cNvSpPr txBox="1"/>
          <p:nvPr/>
        </p:nvSpPr>
        <p:spPr>
          <a:xfrm>
            <a:off x="3348976" y="3214777"/>
            <a:ext cx="56601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3600" b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Roh Kudus </a:t>
            </a:r>
            <a:r>
              <a:rPr lang="fi-FI" sz="32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yang </a:t>
            </a:r>
            <a:r>
              <a:rPr lang="fi-FI" sz="3600" b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Memimpin</a:t>
            </a:r>
            <a:r>
              <a:rPr lang="fi-FI" sz="32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fi-FI" sz="32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fi-FI" sz="32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para murid mengikuti</a:t>
            </a:r>
            <a:endParaRPr lang="en-150" sz="3200" dirty="0">
              <a:solidFill>
                <a:schemeClr val="bg1"/>
              </a:solidFill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487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314B6-B959-AFA8-3F40-7AA2D0A2D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045FCE-E944-E510-0494-A21646548C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61" b="876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FA9199-4DA5-C6C3-E33D-6B66910496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16</a:t>
            </a:fld>
            <a:endParaRPr lang="en-AU" sz="15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D6B227-F281-97CA-EBD1-45E1F4D4B31E}"/>
              </a:ext>
            </a:extLst>
          </p:cNvPr>
          <p:cNvSpPr txBox="1"/>
          <p:nvPr/>
        </p:nvSpPr>
        <p:spPr>
          <a:xfrm>
            <a:off x="2333294" y="889026"/>
            <a:ext cx="4826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”Dan ketahuilah, </a:t>
            </a:r>
            <a:b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Aku </a:t>
            </a:r>
            <a:r>
              <a:rPr lang="it-IT" sz="4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menyertai</a:t>
            </a:r>
            <a: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kamu </a:t>
            </a:r>
            <a:b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it-IT" sz="4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senantiasa </a:t>
            </a:r>
            <a:b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sampai kepada </a:t>
            </a:r>
            <a:b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it-IT" sz="3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akhir zaman</a:t>
            </a:r>
            <a: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”</a:t>
            </a:r>
            <a:b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it-IT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Mat 28:20</a:t>
            </a:r>
            <a:r>
              <a:rPr lang="it-IT" sz="2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endParaRPr lang="en-15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463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0C42C6-84F2-3B95-629E-4168F2E3B1C5}"/>
              </a:ext>
            </a:extLst>
          </p:cNvPr>
          <p:cNvSpPr txBox="1">
            <a:spLocks/>
          </p:cNvSpPr>
          <p:nvPr/>
        </p:nvSpPr>
        <p:spPr>
          <a:xfrm>
            <a:off x="738188" y="1417411"/>
            <a:ext cx="7667624" cy="265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nl-NL" sz="3200" b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Diskusi</a:t>
            </a:r>
            <a:r>
              <a:rPr lang="nl-NL" sz="3200" b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Kelompok</a:t>
            </a:r>
            <a:r>
              <a:rPr lang="nl-NL" sz="3200" b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Apa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yang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sedang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kita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lewatkan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hari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ini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jika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Roh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Kudus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dan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ketaatan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gereja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adalah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kunci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pertumbuhan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Mungkinkah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gereja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mengalami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pertumbuhan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luar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biasa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lagi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di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zaman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ini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Jika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ya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apa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yang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perlu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kita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ubah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Bagaimana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Anda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bisa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membantu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jemaat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Anda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melanjutkan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pelayanan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Yesus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hari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ini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115A0-2F9F-D446-ACBE-1DA39D920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1" y="367193"/>
            <a:ext cx="1524213" cy="14194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434AAE-034C-E7D6-6DA5-D0D0026D17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17</a:t>
            </a:fld>
            <a:endParaRPr lang="en-AU" sz="1500" b="1" dirty="0"/>
          </a:p>
        </p:txBody>
      </p:sp>
    </p:spTree>
    <p:extLst>
      <p:ext uri="{BB962C8B-B14F-4D97-AF65-F5344CB8AC3E}">
        <p14:creationId xmlns:p14="http://schemas.microsoft.com/office/powerpoint/2010/main" val="4025441616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D54CF-C4C1-9BF8-7E4B-7B465D0C1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D3E929-07AC-E240-E7A8-D08D91732B60}"/>
              </a:ext>
            </a:extLst>
          </p:cNvPr>
          <p:cNvSpPr txBox="1">
            <a:spLocks/>
          </p:cNvSpPr>
          <p:nvPr/>
        </p:nvSpPr>
        <p:spPr>
          <a:xfrm>
            <a:off x="420624" y="1483217"/>
            <a:ext cx="8723376" cy="265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nl-NL" sz="3200" b="1" dirty="0" err="1"/>
              <a:t>Panggilan</a:t>
            </a:r>
            <a:r>
              <a:rPr lang="nl-NL" sz="3200" b="1" dirty="0"/>
              <a:t> </a:t>
            </a:r>
            <a:r>
              <a:rPr lang="nl-NL" sz="3200" b="1" dirty="0" err="1"/>
              <a:t>untuk</a:t>
            </a:r>
            <a:r>
              <a:rPr lang="nl-NL" sz="3200" b="1" dirty="0"/>
              <a:t> </a:t>
            </a:r>
            <a:r>
              <a:rPr lang="nl-NL" sz="3200" b="1" dirty="0" err="1"/>
              <a:t>Ketaatan</a:t>
            </a:r>
            <a:r>
              <a:rPr lang="nl-NL" sz="3200" b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/>
              <a:t>Apa yang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saya</a:t>
            </a:r>
            <a:r>
              <a:rPr lang="en-US" sz="2800" dirty="0"/>
              <a:t> </a:t>
            </a:r>
            <a:r>
              <a:rPr lang="en-US" sz="2800" dirty="0" err="1"/>
              <a:t>lakukan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menaati</a:t>
            </a:r>
            <a:r>
              <a:rPr lang="en-US" sz="2800" dirty="0"/>
              <a:t> </a:t>
            </a:r>
            <a:r>
              <a:rPr lang="en-US" sz="2800" dirty="0" err="1"/>
              <a:t>Firman</a:t>
            </a:r>
            <a:r>
              <a:rPr lang="en-US" sz="2800" dirty="0"/>
              <a:t> </a:t>
            </a:r>
            <a:r>
              <a:rPr lang="en-US" sz="2800" dirty="0" err="1"/>
              <a:t>Tuhan</a:t>
            </a:r>
            <a:r>
              <a:rPr lang="en-US" sz="2800" dirty="0"/>
              <a:t>?</a:t>
            </a:r>
            <a:endParaRPr lang="en-150" sz="2800" dirty="0"/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l-NL" sz="18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bagi</a:t>
            </a:r>
            <a:r>
              <a:rPr lang="nl-NL" sz="18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seorang</a:t>
            </a:r>
            <a:r>
              <a:rPr lang="nl-NL" sz="18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pendeta</a:t>
            </a:r>
            <a:r>
              <a:rPr lang="nl-NL" sz="18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atau</a:t>
            </a:r>
            <a:r>
              <a:rPr lang="nl-NL" sz="18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pemimpin</a:t>
            </a:r>
            <a:r>
              <a:rPr lang="nl-NL" sz="18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jemaat</a:t>
            </a:r>
            <a:r>
              <a:rPr lang="nl-NL" sz="18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/>
            <a:r>
              <a:rPr lang="en-US" sz="2800" dirty="0"/>
              <a:t>Apa yang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jemaat</a:t>
            </a:r>
            <a:r>
              <a:rPr lang="en-US" sz="2800" dirty="0"/>
              <a:t> </a:t>
            </a:r>
            <a:r>
              <a:rPr lang="en-US" sz="2800" dirty="0" err="1"/>
              <a:t>saya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menaati</a:t>
            </a:r>
            <a:r>
              <a:rPr lang="en-US" sz="2800" dirty="0"/>
              <a:t> </a:t>
            </a:r>
            <a:r>
              <a:rPr lang="en-US" sz="2800" dirty="0" err="1"/>
              <a:t>Firman</a:t>
            </a:r>
            <a:r>
              <a:rPr lang="en-US" sz="2800" dirty="0"/>
              <a:t> </a:t>
            </a:r>
            <a:r>
              <a:rPr lang="en-US" sz="2800" dirty="0" err="1"/>
              <a:t>Tuhan</a:t>
            </a:r>
            <a:r>
              <a:rPr lang="en-US" sz="2800" dirty="0"/>
              <a:t>?</a:t>
            </a:r>
            <a:endParaRPr lang="en-150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60DA1C-13CA-34CB-328D-FAA229C7FC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18</a:t>
            </a:fld>
            <a:endParaRPr lang="en-AU" sz="1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F16E04-3DCA-8FCB-9DF1-0392DAC13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92" y="493775"/>
            <a:ext cx="1440709" cy="12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40C01D0D-16E8-7979-6DE5-8F0E6D91F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 descr="1corinthians10_26">
            <a:extLst>
              <a:ext uri="{FF2B5EF4-FFF2-40B4-BE49-F238E27FC236}">
                <a16:creationId xmlns:a16="http://schemas.microsoft.com/office/drawing/2014/main" id="{5AEEBADA-7D0A-5798-9A93-8C4F15D6F0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929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60" name="Google Shape;160;p24">
            <a:extLst>
              <a:ext uri="{FF2B5EF4-FFF2-40B4-BE49-F238E27FC236}">
                <a16:creationId xmlns:a16="http://schemas.microsoft.com/office/drawing/2014/main" id="{36A36F30-B5C0-4A00-ED0A-763A8B125907}"/>
              </a:ext>
            </a:extLst>
          </p:cNvPr>
          <p:cNvSpPr txBox="1"/>
          <p:nvPr/>
        </p:nvSpPr>
        <p:spPr>
          <a:xfrm>
            <a:off x="270250" y="290663"/>
            <a:ext cx="8795100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800" b="1" i="0" u="none" strike="noStrike" cap="none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127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</a:pPr>
            <a:r>
              <a:rPr lang="en-AU" sz="3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Peristiwa</a:t>
            </a:r>
            <a:r>
              <a:rPr lang="en-AU" sz="3400" b="1" i="1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3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Terbesar</a:t>
            </a:r>
            <a:r>
              <a:rPr lang="en-AU" sz="3400" b="1" i="1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di Planet </a:t>
            </a:r>
            <a:r>
              <a:rPr lang="en-AU" sz="3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Bumi</a:t>
            </a:r>
            <a:endParaRPr sz="3400" b="1" i="1" u="none" strike="noStrike" cap="none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852691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58">
          <a:extLst>
            <a:ext uri="{FF2B5EF4-FFF2-40B4-BE49-F238E27FC236}">
              <a16:creationId xmlns:a16="http://schemas.microsoft.com/office/drawing/2014/main" id="{9149C480-5DE9-5D09-80AB-0115EE7A4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 descr="1corinthians10_26">
            <a:extLst>
              <a:ext uri="{FF2B5EF4-FFF2-40B4-BE49-F238E27FC236}">
                <a16:creationId xmlns:a16="http://schemas.microsoft.com/office/drawing/2014/main" id="{1424D3D3-2FCF-3958-D87A-4221695680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92975"/>
          <a:stretch/>
        </p:blipFill>
        <p:spPr>
          <a:xfrm>
            <a:off x="4065563" y="1927274"/>
            <a:ext cx="5106572" cy="3216226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60" name="Google Shape;160;p24">
            <a:extLst>
              <a:ext uri="{FF2B5EF4-FFF2-40B4-BE49-F238E27FC236}">
                <a16:creationId xmlns:a16="http://schemas.microsoft.com/office/drawing/2014/main" id="{6915DDEA-2621-9AE9-123F-0899F064D277}"/>
              </a:ext>
            </a:extLst>
          </p:cNvPr>
          <p:cNvSpPr txBox="1"/>
          <p:nvPr/>
        </p:nvSpPr>
        <p:spPr>
          <a:xfrm>
            <a:off x="174450" y="51512"/>
            <a:ext cx="87951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</a:pPr>
            <a:r>
              <a:rPr lang="en-AU" sz="2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Peristiwa</a:t>
            </a:r>
            <a:r>
              <a:rPr lang="en-AU" sz="2400" b="1" i="1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Terbesar</a:t>
            </a:r>
            <a:r>
              <a:rPr lang="en-AU" sz="2400" b="1" i="1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di Planet </a:t>
            </a:r>
            <a:r>
              <a:rPr lang="en-AU" sz="2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Bumi</a:t>
            </a:r>
            <a:endParaRPr sz="2400" b="1" i="1" u="none" strike="noStrike" cap="none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238D13-DD6C-8A65-32BE-8A647BEE8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42803"/>
              </p:ext>
            </p:extLst>
          </p:nvPr>
        </p:nvGraphicFramePr>
        <p:xfrm>
          <a:off x="1061232" y="213360"/>
          <a:ext cx="7352518" cy="350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793B750C-BB4A-046F-5BC3-F583A7627AFF}"/>
              </a:ext>
            </a:extLst>
          </p:cNvPr>
          <p:cNvSpPr/>
          <p:nvPr/>
        </p:nvSpPr>
        <p:spPr>
          <a:xfrm rot="21313387">
            <a:off x="407485" y="1391749"/>
            <a:ext cx="1143000" cy="355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757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9 Cool Facts About Starfish">
            <a:extLst>
              <a:ext uri="{FF2B5EF4-FFF2-40B4-BE49-F238E27FC236}">
                <a16:creationId xmlns:a16="http://schemas.microsoft.com/office/drawing/2014/main" id="{8D2C102D-93EB-484B-C713-1C81FC5C4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r="1174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5000C-4769-0001-831F-3D32156533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600" b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fld>
            <a:endParaRPr lang="en-AU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7038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'The Chosen' uses thousands of extras to film Jesus feeding the 5,000 –  Deseret News">
            <a:extLst>
              <a:ext uri="{FF2B5EF4-FFF2-40B4-BE49-F238E27FC236}">
                <a16:creationId xmlns:a16="http://schemas.microsoft.com/office/drawing/2014/main" id="{0519BFDD-FA19-C2E6-AC7F-048263C26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t="8074" r="-311" b="8074"/>
          <a:stretch/>
        </p:blipFill>
        <p:spPr bwMode="auto">
          <a:xfrm>
            <a:off x="0" y="0"/>
            <a:ext cx="92011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FFBF01-E238-E6E9-CFE0-24A1624F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531" y="537342"/>
            <a:ext cx="6305600" cy="838800"/>
          </a:xfrm>
        </p:spPr>
        <p:txBody>
          <a:bodyPr>
            <a:noAutofit/>
          </a:bodyPr>
          <a:lstStyle/>
          <a:p>
            <a:pPr algn="ctr"/>
            <a:r>
              <a:rPr lang="id-ID" sz="32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dari </a:t>
            </a:r>
            <a:r>
              <a:rPr lang="id-ID" sz="44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Gereja Mula-mula</a:t>
            </a:r>
            <a:endParaRPr lang="en-150" sz="4400" dirty="0">
              <a:solidFill>
                <a:srgbClr val="2E419A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CA850A9-281A-75A5-D1F4-E4EFFE761D2B}"/>
              </a:ext>
            </a:extLst>
          </p:cNvPr>
          <p:cNvSpPr txBox="1">
            <a:spLocks/>
          </p:cNvSpPr>
          <p:nvPr/>
        </p:nvSpPr>
        <p:spPr>
          <a:xfrm>
            <a:off x="40662" y="58971"/>
            <a:ext cx="1114876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nl-NL" sz="1200" b="1" i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Modul</a:t>
            </a:r>
            <a:r>
              <a:rPr lang="nl-NL" sz="1200" b="1" i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2</a:t>
            </a:r>
            <a:endParaRPr lang="en-150" sz="1200" b="1" i="1" dirty="0">
              <a:solidFill>
                <a:srgbClr val="2E419A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F70D9F-068A-906C-C611-EF18451D2B2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fld id="{00000000-1234-1234-1234-123412341234}" type="slidenum">
              <a:rPr lang="en-AU" sz="1600" b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/>
              <a:t>4</a:t>
            </a:fld>
            <a:endParaRPr lang="en-AU" sz="1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FFEEC46-04B3-E626-F055-131F0BA68F89}"/>
              </a:ext>
            </a:extLst>
          </p:cNvPr>
          <p:cNvSpPr txBox="1">
            <a:spLocks/>
          </p:cNvSpPr>
          <p:nvPr/>
        </p:nvSpPr>
        <p:spPr>
          <a:xfrm>
            <a:off x="1196200" y="58971"/>
            <a:ext cx="5212095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id-ID" sz="40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Pertumbuhan</a:t>
            </a:r>
            <a:r>
              <a:rPr lang="id-ID" sz="20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yang Luar Biasa</a:t>
            </a:r>
            <a:endParaRPr lang="en-150" sz="2000" dirty="0">
              <a:solidFill>
                <a:srgbClr val="2E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6062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Chosen Cast &amp; Character Guide: Who Plays Who In The Biblical Show">
            <a:extLst>
              <a:ext uri="{FF2B5EF4-FFF2-40B4-BE49-F238E27FC236}">
                <a16:creationId xmlns:a16="http://schemas.microsoft.com/office/drawing/2014/main" id="{0F48ED40-E2B8-2CF9-D26D-F6AAB7036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r="7129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F7156E-C5B1-5611-C44C-89EB082C58CB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1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C1A09-F502-2F3A-AE68-D0259821ED7D}"/>
              </a:ext>
            </a:extLst>
          </p:cNvPr>
          <p:cNvSpPr/>
          <p:nvPr/>
        </p:nvSpPr>
        <p:spPr>
          <a:xfrm>
            <a:off x="247650" y="3237009"/>
            <a:ext cx="8667750" cy="1638294"/>
          </a:xfrm>
          <a:prstGeom prst="rect">
            <a:avLst/>
          </a:prstGeom>
          <a:solidFill>
            <a:srgbClr val="2E419A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sz="11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C6F7E8-47AD-7032-FBE4-5CAFBDEF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75" y="3647772"/>
            <a:ext cx="8222100" cy="838800"/>
          </a:xfrm>
        </p:spPr>
        <p:txBody>
          <a:bodyPr>
            <a:noAutofit/>
          </a:bodyPr>
          <a:lstStyle/>
          <a:p>
            <a:pPr algn="ctr"/>
            <a:r>
              <a:rPr lang="es-ES" sz="5400" b="1" i="0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Injil</a:t>
            </a:r>
            <a:r>
              <a:rPr lang="es-ES" sz="5400" b="1" i="0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s-ES" sz="4000" dirty="0">
                <a:sym typeface="Calibri"/>
              </a:rPr>
              <a:t>dan</a:t>
            </a:r>
            <a:r>
              <a:rPr lang="es-ES" sz="5400" b="1" i="0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s-ES" sz="5400" b="1" i="0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Kisah</a:t>
            </a:r>
            <a:r>
              <a:rPr lang="es-ES" sz="5400" b="1" i="0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Para </a:t>
            </a:r>
            <a:r>
              <a:rPr lang="es-ES" sz="5400" b="1" i="0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Rasul</a:t>
            </a:r>
            <a:r>
              <a:rPr lang="es-ES" sz="5400" b="1" i="0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br>
              <a:rPr lang="es-ES" sz="3600" b="1" i="0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nl-NL" sz="4000" dirty="0" err="1"/>
              <a:t>Kesinambungan</a:t>
            </a:r>
            <a:r>
              <a:rPr lang="es-ES" sz="4000" b="1" i="0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s-ES" sz="4000" b="1" i="0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Pelayanan</a:t>
            </a:r>
            <a:r>
              <a:rPr lang="es-ES" sz="4000" b="1" i="0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s-ES" sz="4000" b="1" i="0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Yesus</a:t>
            </a:r>
            <a:endParaRPr lang="en-150" sz="3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0DA0DB-1DF0-568C-3670-9F17353EEC7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</p:spPr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fld>
            <a:endParaRPr lang="en-AU" sz="15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3575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he Chosen' Season 4 Cast and Character Guide">
            <a:extLst>
              <a:ext uri="{FF2B5EF4-FFF2-40B4-BE49-F238E27FC236}">
                <a16:creationId xmlns:a16="http://schemas.microsoft.com/office/drawing/2014/main" id="{CE89C99C-59B5-499C-3084-A080F9AD3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6A24E-543D-A190-262F-E5BB33E0ED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6</a:t>
            </a:fld>
            <a:endParaRPr lang="en-AU" sz="15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B6EA4-E294-6DD8-F2ED-F0A09C52280E}"/>
              </a:ext>
            </a:extLst>
          </p:cNvPr>
          <p:cNvSpPr txBox="1"/>
          <p:nvPr/>
        </p:nvSpPr>
        <p:spPr>
          <a:xfrm>
            <a:off x="270336" y="2641887"/>
            <a:ext cx="6172636" cy="2308324"/>
          </a:xfrm>
          <a:prstGeom prst="rect">
            <a:avLst/>
          </a:prstGeom>
          <a:solidFill>
            <a:srgbClr val="2E419A">
              <a:alpha val="74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i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"</a:t>
            </a:r>
            <a:r>
              <a:rPr lang="id-ID" sz="2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Sesungguhnya Aku berkata kepadamu, barang</a:t>
            </a:r>
            <a:r>
              <a:rPr lang="nl-NL" sz="2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d-ID" sz="2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siapa percaya kepada-Ku, ia akan melakukan juga pekerjaan-pekerjaan yang Aku lakukan, bahkan pekerjaan- pekerjaan yang lebih besar daripada itu. Sebab Aku pergi kepada Bapa</a:t>
            </a:r>
            <a:r>
              <a:rPr lang="id-ID" sz="2400" i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." </a:t>
            </a:r>
            <a:r>
              <a:rPr lang="en-US" sz="2400" i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			</a:t>
            </a:r>
            <a:r>
              <a:rPr lang="nl-NL" sz="1200" b="1" i="1" dirty="0" err="1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Yoh</a:t>
            </a:r>
            <a:r>
              <a:rPr lang="nl-NL" sz="1200" b="1" i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14</a:t>
            </a:r>
            <a:r>
              <a:rPr lang="id-ID" sz="1200" b="1" i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r>
              <a:rPr lang="nl-NL" sz="1200" b="1" i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</a:t>
            </a:r>
            <a:r>
              <a:rPr lang="en-US" sz="1200" b="1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(TB)</a:t>
            </a:r>
            <a:endParaRPr lang="en-150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26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sea: a real, natural and free medicine">
            <a:extLst>
              <a:ext uri="{FF2B5EF4-FFF2-40B4-BE49-F238E27FC236}">
                <a16:creationId xmlns:a16="http://schemas.microsoft.com/office/drawing/2014/main" id="{69C6D995-9F51-D1B9-BB7E-2E55D0868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55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815A07-AE37-B2AC-CEC7-F44E1657F4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7</a:t>
            </a:fld>
            <a:endParaRPr lang="en-AU" sz="15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B877CE-B71C-3725-4430-9F561659A033}"/>
              </a:ext>
            </a:extLst>
          </p:cNvPr>
          <p:cNvSpPr txBox="1"/>
          <p:nvPr/>
        </p:nvSpPr>
        <p:spPr>
          <a:xfrm>
            <a:off x="110067" y="98710"/>
            <a:ext cx="9033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"Sebab bumi akan penuh dengan pengetahuan tentang </a:t>
            </a:r>
            <a:br>
              <a:rPr lang="nl-NL" sz="2400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d-ID" sz="3200" b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kemuliaan TUHAN</a:t>
            </a:r>
            <a:r>
              <a:rPr lang="id-ID" sz="2400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, seperti air yang menutupi laut” </a:t>
            </a:r>
            <a:br>
              <a:rPr lang="nl-NL" sz="2400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l-NL" sz="2400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							</a:t>
            </a:r>
            <a:r>
              <a:rPr lang="id-ID" sz="1600" dirty="0" err="1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Habakuk</a:t>
            </a:r>
            <a:r>
              <a:rPr lang="id-ID" sz="1600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2:14 (TB)</a:t>
            </a:r>
            <a:endParaRPr lang="en-150" sz="2800" dirty="0">
              <a:solidFill>
                <a:srgbClr val="2E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440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142D1-BDBE-05B3-368B-59F09E9AA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30C3A2-437F-0DB4-FA83-CA0F410778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23" t="492" r="7777" b="2494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F13367-2128-F605-9996-02ED26998A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8</a:t>
            </a:fld>
            <a:endParaRPr lang="en-AU" sz="15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B3904D-F9D1-1B6E-81F1-F65FBE8C3CB3}"/>
              </a:ext>
            </a:extLst>
          </p:cNvPr>
          <p:cNvSpPr txBox="1"/>
          <p:nvPr/>
        </p:nvSpPr>
        <p:spPr>
          <a:xfrm>
            <a:off x="110067" y="98710"/>
            <a:ext cx="9033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“</a:t>
            </a:r>
            <a:r>
              <a:rPr lang="nl-NL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… </a:t>
            </a:r>
            <a:r>
              <a:rPr lang="id-ID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aku melihat</a:t>
            </a:r>
            <a:r>
              <a:rPr lang="nl-NL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d-ID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suatu kumpulan besar orang</a:t>
            </a:r>
            <a:r>
              <a:rPr lang="nl-NL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…</a:t>
            </a:r>
            <a:r>
              <a:rPr lang="id-ID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nl-NL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d-ID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dari segala bangsa dan suku dan kaum dan bahasa, </a:t>
            </a:r>
            <a:br>
              <a:rPr lang="nl-NL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d-ID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berdiri di hadapan takhta dan di hadapan Anak Domba</a:t>
            </a:r>
            <a:r>
              <a:rPr lang="nl-NL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… </a:t>
            </a:r>
            <a:r>
              <a:rPr lang="id-ID" sz="2400" i="1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” </a:t>
            </a:r>
            <a:br>
              <a:rPr lang="nl-NL" sz="2400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l-NL" sz="1800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Wahyu</a:t>
            </a:r>
            <a:r>
              <a:rPr lang="id-ID" sz="1800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7</a:t>
            </a:r>
            <a:r>
              <a:rPr lang="id-ID" sz="1800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r>
              <a:rPr lang="nl-NL" sz="1800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9</a:t>
            </a:r>
            <a:r>
              <a:rPr lang="id-ID" sz="1800" dirty="0">
                <a:solidFill>
                  <a:srgbClr val="2E419A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(TB)</a:t>
            </a:r>
            <a:endParaRPr lang="en-150" sz="2800" dirty="0">
              <a:solidFill>
                <a:srgbClr val="2E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8067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D3697-4FDF-61EF-431F-947C6C109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7E771A-2946-90C8-37B4-A70E8B94EDE6}"/>
              </a:ext>
            </a:extLst>
          </p:cNvPr>
          <p:cNvSpPr txBox="1">
            <a:spLocks/>
          </p:cNvSpPr>
          <p:nvPr/>
        </p:nvSpPr>
        <p:spPr>
          <a:xfrm>
            <a:off x="695326" y="1253822"/>
            <a:ext cx="7667624" cy="265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nl-NL" sz="3200" b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Renungan</a:t>
            </a:r>
            <a:r>
              <a:rPr lang="nl-NL" sz="3200" b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Pribadi</a:t>
            </a:r>
            <a:r>
              <a:rPr lang="nl-NL" sz="3200" b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nl-NL" sz="3200" b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Apakah Anda merasakan Tuhan ingin melakukan hal-hal yang lebih besar dalam hidup dan pelayanan Anda?</a:t>
            </a:r>
          </a:p>
          <a:p>
            <a:pPr algn="ctr"/>
            <a:endParaRPr lang="sv-SE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	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Bagaimana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ini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bermanfaat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bagi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Anda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secara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pribadi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melihat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hubungan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yang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berkesinambungan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dalam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pelayanan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Kristus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dari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Lukas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hingga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Kisah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Para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Rasul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dan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kemudian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kepada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kita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DCD4E-0FB5-45DF-7355-7A22C3969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81" y="324737"/>
            <a:ext cx="1933845" cy="15242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37B50A-21A7-0029-3BEC-8C6978B9E2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9</a:t>
            </a:fld>
            <a:endParaRPr lang="en-AU" sz="1500" b="1" dirty="0"/>
          </a:p>
        </p:txBody>
      </p:sp>
    </p:spTree>
    <p:extLst>
      <p:ext uri="{BB962C8B-B14F-4D97-AF65-F5344CB8AC3E}">
        <p14:creationId xmlns:p14="http://schemas.microsoft.com/office/powerpoint/2010/main" val="149443833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499</Words>
  <Application>Microsoft Office PowerPoint</Application>
  <PresentationFormat>On-screen Show (16:9)</PresentationFormat>
  <Paragraphs>74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Roboto</vt:lpstr>
      <vt:lpstr>Lato</vt:lpstr>
      <vt:lpstr>Calibri</vt:lpstr>
      <vt:lpstr>Times New Roman</vt:lpstr>
      <vt:lpstr>Default Design</vt:lpstr>
      <vt:lpstr>Geometric</vt:lpstr>
      <vt:lpstr>PowerPoint Presentation</vt:lpstr>
      <vt:lpstr>PowerPoint Presentation</vt:lpstr>
      <vt:lpstr>PowerPoint Presentation</vt:lpstr>
      <vt:lpstr>dari Gereja Mula-mula</vt:lpstr>
      <vt:lpstr>Injil dan Kisah Para Rasul  Kesinambungan Pelayanan Yesus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Asus</dc:creator>
  <cp:lastModifiedBy>Chris Runhaar</cp:lastModifiedBy>
  <cp:revision>3</cp:revision>
  <dcterms:modified xsi:type="dcterms:W3CDTF">2025-07-29T13:16:10Z</dcterms:modified>
</cp:coreProperties>
</file>