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4"/>
  </p:notesMasterIdLst>
  <p:sldIdLst>
    <p:sldId id="256" r:id="rId3"/>
    <p:sldId id="292" r:id="rId4"/>
    <p:sldId id="336" r:id="rId5"/>
    <p:sldId id="304" r:id="rId6"/>
    <p:sldId id="337" r:id="rId7"/>
    <p:sldId id="338" r:id="rId8"/>
    <p:sldId id="273" r:id="rId9"/>
    <p:sldId id="339" r:id="rId10"/>
    <p:sldId id="340" r:id="rId11"/>
    <p:sldId id="341" r:id="rId12"/>
    <p:sldId id="280" r:id="rId13"/>
    <p:sldId id="342" r:id="rId14"/>
    <p:sldId id="306" r:id="rId15"/>
    <p:sldId id="343" r:id="rId16"/>
    <p:sldId id="344" r:id="rId17"/>
    <p:sldId id="290" r:id="rId18"/>
    <p:sldId id="347" r:id="rId19"/>
    <p:sldId id="346" r:id="rId20"/>
    <p:sldId id="283" r:id="rId21"/>
    <p:sldId id="300" r:id="rId22"/>
    <p:sldId id="302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708"/>
    <a:srgbClr val="2E4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32A14-ABA3-4778-B6BD-354D9C73890E}" v="294" dt="2025-07-29T16:10:13.429"/>
    <p1510:client id="{B5F4D9F5-F3DD-4CF1-9202-2DA340E33DAA}" v="326" dt="2025-07-29T09:26:49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447" autoAdjust="0"/>
  </p:normalViewPr>
  <p:slideViewPr>
    <p:cSldViewPr snapToGrid="0">
      <p:cViewPr>
        <p:scale>
          <a:sx n="66" d="100"/>
          <a:sy n="66" d="100"/>
        </p:scale>
        <p:origin x="1814" y="6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unhaar" userId="592471b9910ea2c7" providerId="LiveId" clId="{4793957C-F061-4EEA-B08A-86D3A4DF313B}"/>
    <pc:docChg chg="undo custSel addSld modSld sldOrd">
      <pc:chgData name="Chris Runhaar" userId="592471b9910ea2c7" providerId="LiveId" clId="{4793957C-F061-4EEA-B08A-86D3A4DF313B}" dt="2025-02-08T10:07:37.915" v="270" actId="680"/>
      <pc:docMkLst>
        <pc:docMk/>
      </pc:docMkLst>
      <pc:sldChg chg="addSp delSp modSp mod">
        <pc:chgData name="Chris Runhaar" userId="592471b9910ea2c7" providerId="LiveId" clId="{4793957C-F061-4EEA-B08A-86D3A4DF313B}" dt="2025-02-08T08:37:10.988" v="30" actId="1076"/>
        <pc:sldMkLst>
          <pc:docMk/>
          <pc:sldMk cId="872560623" sldId="273"/>
        </pc:sldMkLst>
      </pc:sldChg>
      <pc:sldChg chg="addSp delSp modSp mod ord">
        <pc:chgData name="Chris Runhaar" userId="592471b9910ea2c7" providerId="LiveId" clId="{4793957C-F061-4EEA-B08A-86D3A4DF313B}" dt="2025-02-08T08:40:55.560" v="51"/>
        <pc:sldMkLst>
          <pc:docMk/>
          <pc:sldMk cId="2075570381" sldId="274"/>
        </pc:sldMkLst>
      </pc:sldChg>
      <pc:sldChg chg="modSp mod ord">
        <pc:chgData name="Chris Runhaar" userId="592471b9910ea2c7" providerId="LiveId" clId="{4793957C-F061-4EEA-B08A-86D3A4DF313B}" dt="2025-02-08T08:54:45.376" v="113" actId="20577"/>
        <pc:sldMkLst>
          <pc:docMk/>
          <pc:sldMk cId="63235759" sldId="279"/>
        </pc:sldMkLst>
      </pc:sldChg>
      <pc:sldChg chg="addSp delSp modSp mod delAnim modAnim">
        <pc:chgData name="Chris Runhaar" userId="592471b9910ea2c7" providerId="LiveId" clId="{4793957C-F061-4EEA-B08A-86D3A4DF313B}" dt="2025-02-08T09:28:59.121" v="170" actId="1076"/>
        <pc:sldMkLst>
          <pc:docMk/>
          <pc:sldMk cId="1792926098" sldId="285"/>
        </pc:sldMkLst>
      </pc:sldChg>
      <pc:sldChg chg="modSp mod">
        <pc:chgData name="Chris Runhaar" userId="592471b9910ea2c7" providerId="LiveId" clId="{4793957C-F061-4EEA-B08A-86D3A4DF313B}" dt="2025-02-08T08:29:30.344" v="2" actId="1076"/>
        <pc:sldMkLst>
          <pc:docMk/>
          <pc:sldMk cId="3943757504" sldId="292"/>
        </pc:sldMkLst>
      </pc:sldChg>
      <pc:sldChg chg="addSp delSp new mod">
        <pc:chgData name="Chris Runhaar" userId="592471b9910ea2c7" providerId="LiveId" clId="{4793957C-F061-4EEA-B08A-86D3A4DF313B}" dt="2025-02-08T09:30:29.856" v="172"/>
        <pc:sldMkLst>
          <pc:docMk/>
          <pc:sldMk cId="3693373650" sldId="303"/>
        </pc:sldMkLst>
      </pc:sldChg>
      <pc:sldChg chg="add ord">
        <pc:chgData name="Chris Runhaar" userId="592471b9910ea2c7" providerId="LiveId" clId="{4793957C-F061-4EEA-B08A-86D3A4DF313B}" dt="2025-02-08T09:30:36.330" v="175"/>
        <pc:sldMkLst>
          <pc:docMk/>
          <pc:sldMk cId="3376249559" sldId="304"/>
        </pc:sldMkLst>
      </pc:sldChg>
      <pc:sldChg chg="addSp delSp modSp new mod">
        <pc:chgData name="Chris Runhaar" userId="592471b9910ea2c7" providerId="LiveId" clId="{4793957C-F061-4EEA-B08A-86D3A4DF313B}" dt="2025-02-08T09:49:51.859" v="202" actId="207"/>
        <pc:sldMkLst>
          <pc:docMk/>
          <pc:sldMk cId="127584406" sldId="305"/>
        </pc:sldMkLst>
      </pc:sldChg>
      <pc:sldChg chg="addSp delSp modSp add mod">
        <pc:chgData name="Chris Runhaar" userId="592471b9910ea2c7" providerId="LiveId" clId="{4793957C-F061-4EEA-B08A-86D3A4DF313B}" dt="2025-02-08T10:06:27.080" v="268" actId="403"/>
        <pc:sldMkLst>
          <pc:docMk/>
          <pc:sldMk cId="2380080675" sldId="306"/>
        </pc:sldMkLst>
      </pc:sldChg>
      <pc:sldChg chg="new">
        <pc:chgData name="Chris Runhaar" userId="592471b9910ea2c7" providerId="LiveId" clId="{4793957C-F061-4EEA-B08A-86D3A4DF313B}" dt="2025-02-08T10:07:35.625" v="269" actId="680"/>
        <pc:sldMkLst>
          <pc:docMk/>
          <pc:sldMk cId="1315457929" sldId="307"/>
        </pc:sldMkLst>
      </pc:sldChg>
      <pc:sldChg chg="new">
        <pc:chgData name="Chris Runhaar" userId="592471b9910ea2c7" providerId="LiveId" clId="{4793957C-F061-4EEA-B08A-86D3A4DF313B}" dt="2025-02-08T10:07:37.915" v="270" actId="680"/>
        <pc:sldMkLst>
          <pc:docMk/>
          <pc:sldMk cId="371488359" sldId="308"/>
        </pc:sldMkLst>
      </pc:sldChg>
    </pc:docChg>
  </pc:docChgLst>
  <pc:docChgLst>
    <pc:chgData name="Chris Runhaar" userId="592471b9910ea2c7" providerId="LiveId" clId="{B5F4D9F5-F3DD-4CF1-9202-2DA340E33DAA}"/>
    <pc:docChg chg="undo custSel addSld delSld modSld sldOrd">
      <pc:chgData name="Chris Runhaar" userId="592471b9910ea2c7" providerId="LiveId" clId="{B5F4D9F5-F3DD-4CF1-9202-2DA340E33DAA}" dt="2025-07-29T09:40:52.813" v="1064" actId="113"/>
      <pc:docMkLst>
        <pc:docMk/>
      </pc:docMkLst>
      <pc:sldChg chg="del">
        <pc:chgData name="Chris Runhaar" userId="592471b9910ea2c7" providerId="LiveId" clId="{B5F4D9F5-F3DD-4CF1-9202-2DA340E33DAA}" dt="2025-07-29T06:50:01.546" v="81" actId="47"/>
        <pc:sldMkLst>
          <pc:docMk/>
          <pc:sldMk cId="872560623" sldId="273"/>
        </pc:sldMkLst>
      </pc:sldChg>
      <pc:sldChg chg="del">
        <pc:chgData name="Chris Runhaar" userId="592471b9910ea2c7" providerId="LiveId" clId="{B5F4D9F5-F3DD-4CF1-9202-2DA340E33DAA}" dt="2025-07-29T06:23:22.891" v="3" actId="47"/>
        <pc:sldMkLst>
          <pc:docMk/>
          <pc:sldMk cId="2075570381" sldId="274"/>
        </pc:sldMkLst>
      </pc:sldChg>
      <pc:sldChg chg="add del modTransition">
        <pc:chgData name="Chris Runhaar" userId="592471b9910ea2c7" providerId="LiveId" clId="{B5F4D9F5-F3DD-4CF1-9202-2DA340E33DAA}" dt="2025-07-29T06:36:45.598" v="12" actId="47"/>
        <pc:sldMkLst>
          <pc:docMk/>
          <pc:sldMk cId="1328977747" sldId="275"/>
        </pc:sldMkLst>
      </pc:sldChg>
      <pc:sldChg chg="modSp mod ord">
        <pc:chgData name="Chris Runhaar" userId="592471b9910ea2c7" providerId="LiveId" clId="{B5F4D9F5-F3DD-4CF1-9202-2DA340E33DAA}" dt="2025-07-29T08:10:27.310" v="509" actId="20577"/>
        <pc:sldMkLst>
          <pc:docMk/>
          <pc:sldMk cId="1159982859" sldId="280"/>
        </pc:sldMkLst>
        <pc:spChg chg="mod">
          <ac:chgData name="Chris Runhaar" userId="592471b9910ea2c7" providerId="LiveId" clId="{B5F4D9F5-F3DD-4CF1-9202-2DA340E33DAA}" dt="2025-07-29T08:10:27.310" v="509" actId="20577"/>
          <ac:spMkLst>
            <pc:docMk/>
            <pc:sldMk cId="1159982859" sldId="280"/>
            <ac:spMk id="3" creationId="{39F822FF-AB1E-838E-518A-353B8C2CDCCB}"/>
          </ac:spMkLst>
        </pc:spChg>
      </pc:sldChg>
      <pc:sldChg chg="modSp mod">
        <pc:chgData name="Chris Runhaar" userId="592471b9910ea2c7" providerId="LiveId" clId="{B5F4D9F5-F3DD-4CF1-9202-2DA340E33DAA}" dt="2025-07-29T09:40:52.813" v="1064" actId="113"/>
        <pc:sldMkLst>
          <pc:docMk/>
          <pc:sldMk cId="4025441616" sldId="283"/>
        </pc:sldMkLst>
        <pc:spChg chg="mod">
          <ac:chgData name="Chris Runhaar" userId="592471b9910ea2c7" providerId="LiveId" clId="{B5F4D9F5-F3DD-4CF1-9202-2DA340E33DAA}" dt="2025-07-29T09:40:52.813" v="1064" actId="113"/>
          <ac:spMkLst>
            <pc:docMk/>
            <pc:sldMk cId="4025441616" sldId="283"/>
            <ac:spMk id="4" creationId="{DB0C42C6-84F2-3B95-629E-4168F2E3B1C5}"/>
          </ac:spMkLst>
        </pc:spChg>
      </pc:sldChg>
      <pc:sldChg chg="modSp mod">
        <pc:chgData name="Chris Runhaar" userId="592471b9910ea2c7" providerId="LiveId" clId="{B5F4D9F5-F3DD-4CF1-9202-2DA340E33DAA}" dt="2025-07-29T06:22:57.356" v="0" actId="1076"/>
        <pc:sldMkLst>
          <pc:docMk/>
          <pc:sldMk cId="3943757504" sldId="292"/>
        </pc:sldMkLst>
        <pc:spChg chg="mod">
          <ac:chgData name="Chris Runhaar" userId="592471b9910ea2c7" providerId="LiveId" clId="{B5F4D9F5-F3DD-4CF1-9202-2DA340E33DAA}" dt="2025-07-29T06:22:57.356" v="0" actId="1076"/>
          <ac:spMkLst>
            <pc:docMk/>
            <pc:sldMk cId="3943757504" sldId="292"/>
            <ac:spMk id="5" creationId="{793B750C-BB4A-046F-5BC3-F583A7627AFF}"/>
          </ac:spMkLst>
        </pc:spChg>
      </pc:sldChg>
      <pc:sldChg chg="del">
        <pc:chgData name="Chris Runhaar" userId="592471b9910ea2c7" providerId="LiveId" clId="{B5F4D9F5-F3DD-4CF1-9202-2DA340E33DAA}" dt="2025-07-29T09:00:25.738" v="728" actId="47"/>
        <pc:sldMkLst>
          <pc:docMk/>
          <pc:sldMk cId="2765351364" sldId="294"/>
        </pc:sldMkLst>
      </pc:sldChg>
      <pc:sldChg chg="modSp add mod modTransition">
        <pc:chgData name="Chris Runhaar" userId="592471b9910ea2c7" providerId="LiveId" clId="{B5F4D9F5-F3DD-4CF1-9202-2DA340E33DAA}" dt="2025-07-29T07:36:20.154" v="357" actId="20577"/>
        <pc:sldMkLst>
          <pc:docMk/>
          <pc:sldMk cId="1869135579" sldId="301"/>
        </pc:sldMkLst>
        <pc:spChg chg="mod">
          <ac:chgData name="Chris Runhaar" userId="592471b9910ea2c7" providerId="LiveId" clId="{B5F4D9F5-F3DD-4CF1-9202-2DA340E33DAA}" dt="2025-07-29T07:36:20.154" v="357" actId="20577"/>
          <ac:spMkLst>
            <pc:docMk/>
            <pc:sldMk cId="1869135579" sldId="301"/>
            <ac:spMk id="7" creationId="{52BEBB63-E973-39B5-D8B9-3FD2665B281A}"/>
          </ac:spMkLst>
        </pc:spChg>
      </pc:sldChg>
      <pc:sldChg chg="addSp delSp modSp add mod modTransition delAnim">
        <pc:chgData name="Chris Runhaar" userId="592471b9910ea2c7" providerId="LiveId" clId="{B5F4D9F5-F3DD-4CF1-9202-2DA340E33DAA}" dt="2025-07-29T06:39:11.140" v="62" actId="1076"/>
        <pc:sldMkLst>
          <pc:docMk/>
          <pc:sldMk cId="2121681329" sldId="304"/>
        </pc:sldMkLst>
        <pc:spChg chg="add mod">
          <ac:chgData name="Chris Runhaar" userId="592471b9910ea2c7" providerId="LiveId" clId="{B5F4D9F5-F3DD-4CF1-9202-2DA340E33DAA}" dt="2025-07-29T06:39:11.140" v="62" actId="1076"/>
          <ac:spMkLst>
            <pc:docMk/>
            <pc:sldMk cId="2121681329" sldId="304"/>
            <ac:spMk id="2" creationId="{E782C2C9-EAE1-F233-F69C-3A49C8E2606D}"/>
          </ac:spMkLst>
        </pc:spChg>
        <pc:spChg chg="del">
          <ac:chgData name="Chris Runhaar" userId="592471b9910ea2c7" providerId="LiveId" clId="{B5F4D9F5-F3DD-4CF1-9202-2DA340E33DAA}" dt="2025-07-29T06:37:20.615" v="14" actId="478"/>
          <ac:spMkLst>
            <pc:docMk/>
            <pc:sldMk cId="2121681329" sldId="304"/>
            <ac:spMk id="4" creationId="{5BCFF578-F5BD-E736-477E-9C2A04E98DAD}"/>
          </ac:spMkLst>
        </pc:spChg>
        <pc:spChg chg="del">
          <ac:chgData name="Chris Runhaar" userId="592471b9910ea2c7" providerId="LiveId" clId="{B5F4D9F5-F3DD-4CF1-9202-2DA340E33DAA}" dt="2025-07-29T06:37:15.506" v="13" actId="478"/>
          <ac:spMkLst>
            <pc:docMk/>
            <pc:sldMk cId="2121681329" sldId="304"/>
            <ac:spMk id="5" creationId="{D8C28A9C-F263-9588-916F-BBA11CE332A3}"/>
          </ac:spMkLst>
        </pc:spChg>
        <pc:spChg chg="add mod">
          <ac:chgData name="Chris Runhaar" userId="592471b9910ea2c7" providerId="LiveId" clId="{B5F4D9F5-F3DD-4CF1-9202-2DA340E33DAA}" dt="2025-07-29T06:37:31.701" v="18" actId="20577"/>
          <ac:spMkLst>
            <pc:docMk/>
            <pc:sldMk cId="2121681329" sldId="304"/>
            <ac:spMk id="6" creationId="{D472B6E7-E0A4-D766-C7D6-010AB7AC0525}"/>
          </ac:spMkLst>
        </pc:spChg>
        <pc:spChg chg="add mod">
          <ac:chgData name="Chris Runhaar" userId="592471b9910ea2c7" providerId="LiveId" clId="{B5F4D9F5-F3DD-4CF1-9202-2DA340E33DAA}" dt="2025-07-29T06:39:01.952" v="60" actId="1076"/>
          <ac:spMkLst>
            <pc:docMk/>
            <pc:sldMk cId="2121681329" sldId="304"/>
            <ac:spMk id="7" creationId="{3A369EDC-98B9-E678-29BC-06E0A9D01F07}"/>
          </ac:spMkLst>
        </pc:spChg>
        <pc:picChg chg="mod">
          <ac:chgData name="Chris Runhaar" userId="592471b9910ea2c7" providerId="LiveId" clId="{B5F4D9F5-F3DD-4CF1-9202-2DA340E33DAA}" dt="2025-07-29T06:38:32.558" v="55" actId="1076"/>
          <ac:picMkLst>
            <pc:docMk/>
            <pc:sldMk cId="2121681329" sldId="304"/>
            <ac:picMk id="1026" creationId="{0F8D7607-BC27-0129-C276-B845A37C446C}"/>
          </ac:picMkLst>
        </pc:picChg>
      </pc:sldChg>
      <pc:sldChg chg="del">
        <pc:chgData name="Chris Runhaar" userId="592471b9910ea2c7" providerId="LiveId" clId="{B5F4D9F5-F3DD-4CF1-9202-2DA340E33DAA}" dt="2025-07-29T06:49:57.228" v="79" actId="47"/>
        <pc:sldMkLst>
          <pc:docMk/>
          <pc:sldMk cId="1732458981" sldId="309"/>
        </pc:sldMkLst>
      </pc:sldChg>
      <pc:sldChg chg="del">
        <pc:chgData name="Chris Runhaar" userId="592471b9910ea2c7" providerId="LiveId" clId="{B5F4D9F5-F3DD-4CF1-9202-2DA340E33DAA}" dt="2025-07-29T06:49:56.204" v="78" actId="47"/>
        <pc:sldMkLst>
          <pc:docMk/>
          <pc:sldMk cId="2673450907" sldId="310"/>
        </pc:sldMkLst>
      </pc:sldChg>
      <pc:sldChg chg="del">
        <pc:chgData name="Chris Runhaar" userId="592471b9910ea2c7" providerId="LiveId" clId="{B5F4D9F5-F3DD-4CF1-9202-2DA340E33DAA}" dt="2025-07-29T06:50:10.869" v="83" actId="47"/>
        <pc:sldMkLst>
          <pc:docMk/>
          <pc:sldMk cId="2183064110" sldId="311"/>
        </pc:sldMkLst>
      </pc:sldChg>
      <pc:sldChg chg="del">
        <pc:chgData name="Chris Runhaar" userId="592471b9910ea2c7" providerId="LiveId" clId="{B5F4D9F5-F3DD-4CF1-9202-2DA340E33DAA}" dt="2025-07-29T06:50:09.003" v="82" actId="47"/>
        <pc:sldMkLst>
          <pc:docMk/>
          <pc:sldMk cId="4139486111" sldId="312"/>
        </pc:sldMkLst>
      </pc:sldChg>
      <pc:sldChg chg="del">
        <pc:chgData name="Chris Runhaar" userId="592471b9910ea2c7" providerId="LiveId" clId="{B5F4D9F5-F3DD-4CF1-9202-2DA340E33DAA}" dt="2025-07-29T09:00:22.325" v="727" actId="47"/>
        <pc:sldMkLst>
          <pc:docMk/>
          <pc:sldMk cId="2803188310" sldId="313"/>
        </pc:sldMkLst>
      </pc:sldChg>
      <pc:sldChg chg="del">
        <pc:chgData name="Chris Runhaar" userId="592471b9910ea2c7" providerId="LiveId" clId="{B5F4D9F5-F3DD-4CF1-9202-2DA340E33DAA}" dt="2025-07-29T06:50:14.384" v="86" actId="47"/>
        <pc:sldMkLst>
          <pc:docMk/>
          <pc:sldMk cId="2289190575" sldId="314"/>
        </pc:sldMkLst>
      </pc:sldChg>
      <pc:sldChg chg="del">
        <pc:chgData name="Chris Runhaar" userId="592471b9910ea2c7" providerId="LiveId" clId="{B5F4D9F5-F3DD-4CF1-9202-2DA340E33DAA}" dt="2025-07-29T06:50:13.032" v="85" actId="47"/>
        <pc:sldMkLst>
          <pc:docMk/>
          <pc:sldMk cId="81136784" sldId="315"/>
        </pc:sldMkLst>
      </pc:sldChg>
      <pc:sldChg chg="modSp add del mod">
        <pc:chgData name="Chris Runhaar" userId="592471b9910ea2c7" providerId="LiveId" clId="{B5F4D9F5-F3DD-4CF1-9202-2DA340E33DAA}" dt="2025-07-29T09:39:40.030" v="1048" actId="47"/>
        <pc:sldMkLst>
          <pc:docMk/>
          <pc:sldMk cId="3112341515" sldId="318"/>
        </pc:sldMkLst>
        <pc:spChg chg="mod">
          <ac:chgData name="Chris Runhaar" userId="592471b9910ea2c7" providerId="LiveId" clId="{B5F4D9F5-F3DD-4CF1-9202-2DA340E33DAA}" dt="2025-07-29T09:28:51.318" v="1045" actId="113"/>
          <ac:spMkLst>
            <pc:docMk/>
            <pc:sldMk cId="3112341515" sldId="318"/>
            <ac:spMk id="3" creationId="{4251D60B-4BDD-7007-DB0A-EEB42151DC58}"/>
          </ac:spMkLst>
        </pc:spChg>
      </pc:sldChg>
      <pc:sldChg chg="del">
        <pc:chgData name="Chris Runhaar" userId="592471b9910ea2c7" providerId="LiveId" clId="{B5F4D9F5-F3DD-4CF1-9202-2DA340E33DAA}" dt="2025-07-29T06:50:17.553" v="87" actId="47"/>
        <pc:sldMkLst>
          <pc:docMk/>
          <pc:sldMk cId="2186690040" sldId="320"/>
        </pc:sldMkLst>
      </pc:sldChg>
      <pc:sldChg chg="del">
        <pc:chgData name="Chris Runhaar" userId="592471b9910ea2c7" providerId="LiveId" clId="{B5F4D9F5-F3DD-4CF1-9202-2DA340E33DAA}" dt="2025-07-29T06:50:25.182" v="88" actId="47"/>
        <pc:sldMkLst>
          <pc:docMk/>
          <pc:sldMk cId="2351792450" sldId="321"/>
        </pc:sldMkLst>
      </pc:sldChg>
      <pc:sldChg chg="del">
        <pc:chgData name="Chris Runhaar" userId="592471b9910ea2c7" providerId="LiveId" clId="{B5F4D9F5-F3DD-4CF1-9202-2DA340E33DAA}" dt="2025-07-29T06:49:58.040" v="80" actId="47"/>
        <pc:sldMkLst>
          <pc:docMk/>
          <pc:sldMk cId="2400831252" sldId="322"/>
        </pc:sldMkLst>
      </pc:sldChg>
      <pc:sldChg chg="del">
        <pc:chgData name="Chris Runhaar" userId="592471b9910ea2c7" providerId="LiveId" clId="{B5F4D9F5-F3DD-4CF1-9202-2DA340E33DAA}" dt="2025-07-29T06:50:11.885" v="84" actId="47"/>
        <pc:sldMkLst>
          <pc:docMk/>
          <pc:sldMk cId="3174487111" sldId="323"/>
        </pc:sldMkLst>
      </pc:sldChg>
      <pc:sldChg chg="del">
        <pc:chgData name="Chris Runhaar" userId="592471b9910ea2c7" providerId="LiveId" clId="{B5F4D9F5-F3DD-4CF1-9202-2DA340E33DAA}" dt="2025-07-29T09:39:42.033" v="1049" actId="47"/>
        <pc:sldMkLst>
          <pc:docMk/>
          <pc:sldMk cId="2282463549" sldId="324"/>
        </pc:sldMkLst>
      </pc:sldChg>
      <pc:sldChg chg="addSp modSp new mod">
        <pc:chgData name="Chris Runhaar" userId="592471b9910ea2c7" providerId="LiveId" clId="{B5F4D9F5-F3DD-4CF1-9202-2DA340E33DAA}" dt="2025-07-29T06:28:17.643" v="9" actId="113"/>
        <pc:sldMkLst>
          <pc:docMk/>
          <pc:sldMk cId="2224961244" sldId="325"/>
        </pc:sldMkLst>
        <pc:spChg chg="mod">
          <ac:chgData name="Chris Runhaar" userId="592471b9910ea2c7" providerId="LiveId" clId="{B5F4D9F5-F3DD-4CF1-9202-2DA340E33DAA}" dt="2025-07-29T06:28:17.643" v="9" actId="113"/>
          <ac:spMkLst>
            <pc:docMk/>
            <pc:sldMk cId="2224961244" sldId="325"/>
            <ac:spMk id="3" creationId="{478BE3DB-FC08-C1D1-64A5-49EBEAD672E2}"/>
          </ac:spMkLst>
        </pc:spChg>
        <pc:picChg chg="add mod">
          <ac:chgData name="Chris Runhaar" userId="592471b9910ea2c7" providerId="LiveId" clId="{B5F4D9F5-F3DD-4CF1-9202-2DA340E33DAA}" dt="2025-07-29T06:28:04.685" v="7" actId="171"/>
          <ac:picMkLst>
            <pc:docMk/>
            <pc:sldMk cId="2224961244" sldId="325"/>
            <ac:picMk id="1026" creationId="{05614D34-56EE-B02E-DB1F-530A6AE62BAE}"/>
          </ac:picMkLst>
        </pc:picChg>
      </pc:sldChg>
      <pc:sldChg chg="addSp delSp modSp new mod setBg modClrScheme modAnim chgLayout">
        <pc:chgData name="Chris Runhaar" userId="592471b9910ea2c7" providerId="LiveId" clId="{B5F4D9F5-F3DD-4CF1-9202-2DA340E33DAA}" dt="2025-07-29T06:49:00.403" v="77" actId="478"/>
        <pc:sldMkLst>
          <pc:docMk/>
          <pc:sldMk cId="1760567079" sldId="326"/>
        </pc:sldMkLst>
        <pc:spChg chg="del">
          <ac:chgData name="Chris Runhaar" userId="592471b9910ea2c7" providerId="LiveId" clId="{B5F4D9F5-F3DD-4CF1-9202-2DA340E33DAA}" dt="2025-07-29T06:48:13.070" v="71" actId="700"/>
          <ac:spMkLst>
            <pc:docMk/>
            <pc:sldMk cId="1760567079" sldId="326"/>
            <ac:spMk id="2" creationId="{9800A8CE-E982-562D-8D4F-70B17A02F007}"/>
          </ac:spMkLst>
        </pc:spChg>
        <pc:spChg chg="del mod ord">
          <ac:chgData name="Chris Runhaar" userId="592471b9910ea2c7" providerId="LiveId" clId="{B5F4D9F5-F3DD-4CF1-9202-2DA340E33DAA}" dt="2025-07-29T06:49:00.403" v="77" actId="478"/>
          <ac:spMkLst>
            <pc:docMk/>
            <pc:sldMk cId="1760567079" sldId="326"/>
            <ac:spMk id="3" creationId="{5969F433-CBCF-EE1F-7439-CCFA7189E9AA}"/>
          </ac:spMkLst>
        </pc:spChg>
        <pc:spChg chg="add mod">
          <ac:chgData name="Chris Runhaar" userId="592471b9910ea2c7" providerId="LiveId" clId="{B5F4D9F5-F3DD-4CF1-9202-2DA340E33DAA}" dt="2025-07-29T06:48:57.915" v="76"/>
          <ac:spMkLst>
            <pc:docMk/>
            <pc:sldMk cId="1760567079" sldId="326"/>
            <ac:spMk id="5" creationId="{379B6CC0-A6AD-98DC-5685-E6BD00BBFBDB}"/>
          </ac:spMkLst>
        </pc:spChg>
        <pc:picChg chg="add mod modCrop">
          <ac:chgData name="Chris Runhaar" userId="592471b9910ea2c7" providerId="LiveId" clId="{B5F4D9F5-F3DD-4CF1-9202-2DA340E33DAA}" dt="2025-07-29T06:48:38.330" v="75" actId="1076"/>
          <ac:picMkLst>
            <pc:docMk/>
            <pc:sldMk cId="1760567079" sldId="326"/>
            <ac:picMk id="4" creationId="{94ED7F40-272E-9F28-729C-44EBFD04378C}"/>
          </ac:picMkLst>
        </pc:picChg>
      </pc:sldChg>
      <pc:sldChg chg="addSp delSp modSp new mod addAnim delAnim modAnim">
        <pc:chgData name="Chris Runhaar" userId="592471b9910ea2c7" providerId="LiveId" clId="{B5F4D9F5-F3DD-4CF1-9202-2DA340E33DAA}" dt="2025-07-29T08:26:41.001" v="623" actId="1038"/>
        <pc:sldMkLst>
          <pc:docMk/>
          <pc:sldMk cId="1556019219" sldId="327"/>
        </pc:sldMkLst>
        <pc:spChg chg="del">
          <ac:chgData name="Chris Runhaar" userId="592471b9910ea2c7" providerId="LiveId" clId="{B5F4D9F5-F3DD-4CF1-9202-2DA340E33DAA}" dt="2025-07-29T06:50:37.249" v="90" actId="478"/>
          <ac:spMkLst>
            <pc:docMk/>
            <pc:sldMk cId="1556019219" sldId="327"/>
            <ac:spMk id="2" creationId="{E5E6A00C-3897-F51E-275F-F7C1681ADD03}"/>
          </ac:spMkLst>
        </pc:spChg>
        <pc:spChg chg="del">
          <ac:chgData name="Chris Runhaar" userId="592471b9910ea2c7" providerId="LiveId" clId="{B5F4D9F5-F3DD-4CF1-9202-2DA340E33DAA}" dt="2025-07-29T06:50:39.059" v="91" actId="478"/>
          <ac:spMkLst>
            <pc:docMk/>
            <pc:sldMk cId="1556019219" sldId="327"/>
            <ac:spMk id="3" creationId="{9D7220CE-B6EF-1E28-FCB7-1EAC4F62C832}"/>
          </ac:spMkLst>
        </pc:spChg>
        <pc:spChg chg="add mod">
          <ac:chgData name="Chris Runhaar" userId="592471b9910ea2c7" providerId="LiveId" clId="{B5F4D9F5-F3DD-4CF1-9202-2DA340E33DAA}" dt="2025-07-29T08:26:41.001" v="623" actId="1038"/>
          <ac:spMkLst>
            <pc:docMk/>
            <pc:sldMk cId="1556019219" sldId="327"/>
            <ac:spMk id="5" creationId="{0A512E94-5F27-797C-E9A2-D71B646C2065}"/>
          </ac:spMkLst>
        </pc:spChg>
        <pc:spChg chg="add mod">
          <ac:chgData name="Chris Runhaar" userId="592471b9910ea2c7" providerId="LiveId" clId="{B5F4D9F5-F3DD-4CF1-9202-2DA340E33DAA}" dt="2025-07-29T08:26:41.001" v="623" actId="1038"/>
          <ac:spMkLst>
            <pc:docMk/>
            <pc:sldMk cId="1556019219" sldId="327"/>
            <ac:spMk id="7" creationId="{D025D376-9210-627A-2112-693146F6CF5C}"/>
          </ac:spMkLst>
        </pc:spChg>
        <pc:spChg chg="add del mod">
          <ac:chgData name="Chris Runhaar" userId="592471b9910ea2c7" providerId="LiveId" clId="{B5F4D9F5-F3DD-4CF1-9202-2DA340E33DAA}" dt="2025-07-29T08:26:41.001" v="623" actId="1038"/>
          <ac:spMkLst>
            <pc:docMk/>
            <pc:sldMk cId="1556019219" sldId="327"/>
            <ac:spMk id="8" creationId="{320A2144-F031-655F-869F-5563C40760DE}"/>
          </ac:spMkLst>
        </pc:spChg>
        <pc:picChg chg="add mod">
          <ac:chgData name="Chris Runhaar" userId="592471b9910ea2c7" providerId="LiveId" clId="{B5F4D9F5-F3DD-4CF1-9202-2DA340E33DAA}" dt="2025-07-29T08:26:02.286" v="564" actId="1076"/>
          <ac:picMkLst>
            <pc:docMk/>
            <pc:sldMk cId="1556019219" sldId="327"/>
            <ac:picMk id="6" creationId="{EAB4834B-2F3C-7862-CDB0-F6ABA2A47F0D}"/>
          </ac:picMkLst>
        </pc:picChg>
        <pc:picChg chg="add del mod">
          <ac:chgData name="Chris Runhaar" userId="592471b9910ea2c7" providerId="LiveId" clId="{B5F4D9F5-F3DD-4CF1-9202-2DA340E33DAA}" dt="2025-07-29T08:22:19.910" v="521" actId="478"/>
          <ac:picMkLst>
            <pc:docMk/>
            <pc:sldMk cId="1556019219" sldId="327"/>
            <ac:picMk id="2050" creationId="{6F4D5566-889C-AA36-B01F-D1AD8E5BE84C}"/>
          </ac:picMkLst>
        </pc:picChg>
      </pc:sldChg>
      <pc:sldChg chg="addSp delSp modSp new mod ord">
        <pc:chgData name="Chris Runhaar" userId="592471b9910ea2c7" providerId="LiveId" clId="{B5F4D9F5-F3DD-4CF1-9202-2DA340E33DAA}" dt="2025-07-29T07:53:24.331" v="374" actId="20577"/>
        <pc:sldMkLst>
          <pc:docMk/>
          <pc:sldMk cId="68314774" sldId="328"/>
        </pc:sldMkLst>
        <pc:spChg chg="del">
          <ac:chgData name="Chris Runhaar" userId="592471b9910ea2c7" providerId="LiveId" clId="{B5F4D9F5-F3DD-4CF1-9202-2DA340E33DAA}" dt="2025-07-29T07:08:48.272" v="109" actId="478"/>
          <ac:spMkLst>
            <pc:docMk/>
            <pc:sldMk cId="68314774" sldId="328"/>
            <ac:spMk id="2" creationId="{F0E19B7F-6C56-AB6A-C8A1-4A7F43ED3AB2}"/>
          </ac:spMkLst>
        </pc:spChg>
        <pc:spChg chg="del">
          <ac:chgData name="Chris Runhaar" userId="592471b9910ea2c7" providerId="LiveId" clId="{B5F4D9F5-F3DD-4CF1-9202-2DA340E33DAA}" dt="2025-07-29T06:56:29.074" v="104" actId="478"/>
          <ac:spMkLst>
            <pc:docMk/>
            <pc:sldMk cId="68314774" sldId="328"/>
            <ac:spMk id="3" creationId="{C57BB5F4-AE19-EA09-1E86-D46AD63B08F0}"/>
          </ac:spMkLst>
        </pc:spChg>
        <pc:spChg chg="add mod">
          <ac:chgData name="Chris Runhaar" userId="592471b9910ea2c7" providerId="LiveId" clId="{B5F4D9F5-F3DD-4CF1-9202-2DA340E33DAA}" dt="2025-07-29T07:29:51.235" v="218" actId="1076"/>
          <ac:spMkLst>
            <pc:docMk/>
            <pc:sldMk cId="68314774" sldId="328"/>
            <ac:spMk id="5" creationId="{42E18ABE-7BC7-2E73-EDA2-D5A94AF32CA6}"/>
          </ac:spMkLst>
        </pc:spChg>
        <pc:spChg chg="add mod">
          <ac:chgData name="Chris Runhaar" userId="592471b9910ea2c7" providerId="LiveId" clId="{B5F4D9F5-F3DD-4CF1-9202-2DA340E33DAA}" dt="2025-07-29T07:53:24.331" v="374" actId="20577"/>
          <ac:spMkLst>
            <pc:docMk/>
            <pc:sldMk cId="68314774" sldId="328"/>
            <ac:spMk id="6" creationId="{1D72F6EB-8DA2-48E6-4EE2-AE97435E9616}"/>
          </ac:spMkLst>
        </pc:spChg>
        <pc:spChg chg="add mod">
          <ac:chgData name="Chris Runhaar" userId="592471b9910ea2c7" providerId="LiveId" clId="{B5F4D9F5-F3DD-4CF1-9202-2DA340E33DAA}" dt="2025-07-29T07:30:00.144" v="222" actId="1076"/>
          <ac:spMkLst>
            <pc:docMk/>
            <pc:sldMk cId="68314774" sldId="328"/>
            <ac:spMk id="7" creationId="{7442DB77-BF58-1098-7A96-AF5DA6F2976A}"/>
          </ac:spMkLst>
        </pc:spChg>
        <pc:picChg chg="add del mod">
          <ac:chgData name="Chris Runhaar" userId="592471b9910ea2c7" providerId="LiveId" clId="{B5F4D9F5-F3DD-4CF1-9202-2DA340E33DAA}" dt="2025-07-29T07:29:53.982" v="220" actId="1076"/>
          <ac:picMkLst>
            <pc:docMk/>
            <pc:sldMk cId="68314774" sldId="328"/>
            <ac:picMk id="3074" creationId="{77B970F5-7232-F288-91F2-48AFE09D9E2C}"/>
          </ac:picMkLst>
        </pc:picChg>
      </pc:sldChg>
      <pc:sldChg chg="modSp add mod">
        <pc:chgData name="Chris Runhaar" userId="592471b9910ea2c7" providerId="LiveId" clId="{B5F4D9F5-F3DD-4CF1-9202-2DA340E33DAA}" dt="2025-07-29T08:23:03.363" v="533" actId="6549"/>
        <pc:sldMkLst>
          <pc:docMk/>
          <pc:sldMk cId="3710688089" sldId="329"/>
        </pc:sldMkLst>
        <pc:spChg chg="mod">
          <ac:chgData name="Chris Runhaar" userId="592471b9910ea2c7" providerId="LiveId" clId="{B5F4D9F5-F3DD-4CF1-9202-2DA340E33DAA}" dt="2025-07-29T08:23:03.363" v="533" actId="6549"/>
          <ac:spMkLst>
            <pc:docMk/>
            <pc:sldMk cId="3710688089" sldId="329"/>
            <ac:spMk id="5" creationId="{AB0760E4-D995-0548-D9E9-B4CC5E06333D}"/>
          </ac:spMkLst>
        </pc:spChg>
        <pc:picChg chg="mod">
          <ac:chgData name="Chris Runhaar" userId="592471b9910ea2c7" providerId="LiveId" clId="{B5F4D9F5-F3DD-4CF1-9202-2DA340E33DAA}" dt="2025-07-29T08:22:09.963" v="520" actId="18131"/>
          <ac:picMkLst>
            <pc:docMk/>
            <pc:sldMk cId="3710688089" sldId="329"/>
            <ac:picMk id="2050" creationId="{D0FC3272-BC8E-D6ED-0F29-6461637F5CCA}"/>
          </ac:picMkLst>
        </pc:picChg>
      </pc:sldChg>
      <pc:sldChg chg="new del">
        <pc:chgData name="Chris Runhaar" userId="592471b9910ea2c7" providerId="LiveId" clId="{B5F4D9F5-F3DD-4CF1-9202-2DA340E33DAA}" dt="2025-07-29T07:33:44.779" v="226" actId="47"/>
        <pc:sldMkLst>
          <pc:docMk/>
          <pc:sldMk cId="420298860" sldId="330"/>
        </pc:sldMkLst>
      </pc:sldChg>
      <pc:sldChg chg="addSp delSp modSp new mod">
        <pc:chgData name="Chris Runhaar" userId="592471b9910ea2c7" providerId="LiveId" clId="{B5F4D9F5-F3DD-4CF1-9202-2DA340E33DAA}" dt="2025-07-29T07:55:29.473" v="402" actId="1076"/>
        <pc:sldMkLst>
          <pc:docMk/>
          <pc:sldMk cId="1740774580" sldId="330"/>
        </pc:sldMkLst>
        <pc:spChg chg="del">
          <ac:chgData name="Chris Runhaar" userId="592471b9910ea2c7" providerId="LiveId" clId="{B5F4D9F5-F3DD-4CF1-9202-2DA340E33DAA}" dt="2025-07-29T07:47:37.554" v="360" actId="478"/>
          <ac:spMkLst>
            <pc:docMk/>
            <pc:sldMk cId="1740774580" sldId="330"/>
            <ac:spMk id="2" creationId="{B5B16D52-F8BC-6873-016E-2998A535835A}"/>
          </ac:spMkLst>
        </pc:spChg>
        <pc:spChg chg="del">
          <ac:chgData name="Chris Runhaar" userId="592471b9910ea2c7" providerId="LiveId" clId="{B5F4D9F5-F3DD-4CF1-9202-2DA340E33DAA}" dt="2025-07-29T07:47:34.691" v="359" actId="478"/>
          <ac:spMkLst>
            <pc:docMk/>
            <pc:sldMk cId="1740774580" sldId="330"/>
            <ac:spMk id="3" creationId="{764A5EAC-104D-9A33-95D8-354439D758AF}"/>
          </ac:spMkLst>
        </pc:spChg>
        <pc:spChg chg="mod">
          <ac:chgData name="Chris Runhaar" userId="592471b9910ea2c7" providerId="LiveId" clId="{B5F4D9F5-F3DD-4CF1-9202-2DA340E33DAA}" dt="2025-07-29T07:48:25.852" v="368" actId="207"/>
          <ac:spMkLst>
            <pc:docMk/>
            <pc:sldMk cId="1740774580" sldId="330"/>
            <ac:spMk id="4" creationId="{3F122CAB-8305-E06A-9EFD-FD9152D9FD03}"/>
          </ac:spMkLst>
        </pc:spChg>
        <pc:spChg chg="add mod">
          <ac:chgData name="Chris Runhaar" userId="592471b9910ea2c7" providerId="LiveId" clId="{B5F4D9F5-F3DD-4CF1-9202-2DA340E33DAA}" dt="2025-07-29T07:55:29.473" v="402" actId="1076"/>
          <ac:spMkLst>
            <pc:docMk/>
            <pc:sldMk cId="1740774580" sldId="330"/>
            <ac:spMk id="5" creationId="{FA450D1F-23EF-D8B4-2A4E-F69020BBA883}"/>
          </ac:spMkLst>
        </pc:spChg>
        <pc:picChg chg="add mod">
          <ac:chgData name="Chris Runhaar" userId="592471b9910ea2c7" providerId="LiveId" clId="{B5F4D9F5-F3DD-4CF1-9202-2DA340E33DAA}" dt="2025-07-29T07:48:20.513" v="367" actId="171"/>
          <ac:picMkLst>
            <pc:docMk/>
            <pc:sldMk cId="1740774580" sldId="330"/>
            <ac:picMk id="4098" creationId="{2C94234F-8946-8B74-E089-C7A4EA454464}"/>
          </ac:picMkLst>
        </pc:picChg>
      </pc:sldChg>
      <pc:sldChg chg="addSp delSp modSp new mod">
        <pc:chgData name="Chris Runhaar" userId="592471b9910ea2c7" providerId="LiveId" clId="{B5F4D9F5-F3DD-4CF1-9202-2DA340E33DAA}" dt="2025-07-29T08:04:03.103" v="484" actId="478"/>
        <pc:sldMkLst>
          <pc:docMk/>
          <pc:sldMk cId="1632896597" sldId="331"/>
        </pc:sldMkLst>
        <pc:spChg chg="del">
          <ac:chgData name="Chris Runhaar" userId="592471b9910ea2c7" providerId="LiveId" clId="{B5F4D9F5-F3DD-4CF1-9202-2DA340E33DAA}" dt="2025-07-29T08:04:03.103" v="484" actId="478"/>
          <ac:spMkLst>
            <pc:docMk/>
            <pc:sldMk cId="1632896597" sldId="331"/>
            <ac:spMk id="2" creationId="{2870A5CF-3265-74DF-7EE6-989AFEE0559C}"/>
          </ac:spMkLst>
        </pc:spChg>
        <pc:spChg chg="del">
          <ac:chgData name="Chris Runhaar" userId="592471b9910ea2c7" providerId="LiveId" clId="{B5F4D9F5-F3DD-4CF1-9202-2DA340E33DAA}" dt="2025-07-29T08:04:00.673" v="483" actId="478"/>
          <ac:spMkLst>
            <pc:docMk/>
            <pc:sldMk cId="1632896597" sldId="331"/>
            <ac:spMk id="3" creationId="{D7354C8B-7711-27B5-9BCC-67F0F3DC15F1}"/>
          </ac:spMkLst>
        </pc:spChg>
        <pc:spChg chg="mod">
          <ac:chgData name="Chris Runhaar" userId="592471b9910ea2c7" providerId="LiveId" clId="{B5F4D9F5-F3DD-4CF1-9202-2DA340E33DAA}" dt="2025-07-29T08:03:58.108" v="482" actId="207"/>
          <ac:spMkLst>
            <pc:docMk/>
            <pc:sldMk cId="1632896597" sldId="331"/>
            <ac:spMk id="4" creationId="{ABF7AC32-7F62-3B05-2EF6-3751652D6CE4}"/>
          </ac:spMkLst>
        </pc:spChg>
        <pc:spChg chg="add mod">
          <ac:chgData name="Chris Runhaar" userId="592471b9910ea2c7" providerId="LiveId" clId="{B5F4D9F5-F3DD-4CF1-9202-2DA340E33DAA}" dt="2025-07-29T08:03:31.787" v="479" actId="1076"/>
          <ac:spMkLst>
            <pc:docMk/>
            <pc:sldMk cId="1632896597" sldId="331"/>
            <ac:spMk id="5" creationId="{0671CD49-49A2-5819-CB8A-FE5A3379F65B}"/>
          </ac:spMkLst>
        </pc:spChg>
        <pc:spChg chg="add del">
          <ac:chgData name="Chris Runhaar" userId="592471b9910ea2c7" providerId="LiveId" clId="{B5F4D9F5-F3DD-4CF1-9202-2DA340E33DAA}" dt="2025-07-29T08:02:39.664" v="460" actId="478"/>
          <ac:spMkLst>
            <pc:docMk/>
            <pc:sldMk cId="1632896597" sldId="331"/>
            <ac:spMk id="7" creationId="{77E9C1EC-76E4-E7A0-7126-0546483FF889}"/>
          </ac:spMkLst>
        </pc:spChg>
        <pc:spChg chg="add mod">
          <ac:chgData name="Chris Runhaar" userId="592471b9910ea2c7" providerId="LiveId" clId="{B5F4D9F5-F3DD-4CF1-9202-2DA340E33DAA}" dt="2025-07-29T08:03:37.478" v="480" actId="1076"/>
          <ac:spMkLst>
            <pc:docMk/>
            <pc:sldMk cId="1632896597" sldId="331"/>
            <ac:spMk id="8" creationId="{7F862501-6D81-29CF-1B08-7C524A607DAA}"/>
          </ac:spMkLst>
        </pc:spChg>
        <pc:picChg chg="add mod">
          <ac:chgData name="Chris Runhaar" userId="592471b9910ea2c7" providerId="LiveId" clId="{B5F4D9F5-F3DD-4CF1-9202-2DA340E33DAA}" dt="2025-07-29T08:03:53.497" v="481" actId="167"/>
          <ac:picMkLst>
            <pc:docMk/>
            <pc:sldMk cId="1632896597" sldId="331"/>
            <ac:picMk id="5122" creationId="{2DEC3534-3583-9E49-D6B8-2D06CC619699}"/>
          </ac:picMkLst>
        </pc:picChg>
      </pc:sldChg>
      <pc:sldChg chg="addSp modSp add mod ord">
        <pc:chgData name="Chris Runhaar" userId="592471b9910ea2c7" providerId="LiveId" clId="{B5F4D9F5-F3DD-4CF1-9202-2DA340E33DAA}" dt="2025-07-29T08:00:36.491" v="419" actId="255"/>
        <pc:sldMkLst>
          <pc:docMk/>
          <pc:sldMk cId="2379573115" sldId="332"/>
        </pc:sldMkLst>
        <pc:spChg chg="add mod">
          <ac:chgData name="Chris Runhaar" userId="592471b9910ea2c7" providerId="LiveId" clId="{B5F4D9F5-F3DD-4CF1-9202-2DA340E33DAA}" dt="2025-07-29T08:00:36.491" v="419" actId="255"/>
          <ac:spMkLst>
            <pc:docMk/>
            <pc:sldMk cId="2379573115" sldId="332"/>
            <ac:spMk id="4" creationId="{A82D99B5-7F7D-7C0D-7011-7E0768440B65}"/>
          </ac:spMkLst>
        </pc:spChg>
      </pc:sldChg>
      <pc:sldChg chg="addSp delSp modSp new add del mod modAnim">
        <pc:chgData name="Chris Runhaar" userId="592471b9910ea2c7" providerId="LiveId" clId="{B5F4D9F5-F3DD-4CF1-9202-2DA340E33DAA}" dt="2025-07-29T09:13:34.183" v="749" actId="1076"/>
        <pc:sldMkLst>
          <pc:docMk/>
          <pc:sldMk cId="2085823819" sldId="333"/>
        </pc:sldMkLst>
        <pc:spChg chg="del">
          <ac:chgData name="Chris Runhaar" userId="592471b9910ea2c7" providerId="LiveId" clId="{B5F4D9F5-F3DD-4CF1-9202-2DA340E33DAA}" dt="2025-07-29T08:51:51.610" v="626" actId="478"/>
          <ac:spMkLst>
            <pc:docMk/>
            <pc:sldMk cId="2085823819" sldId="333"/>
            <ac:spMk id="2" creationId="{00652C18-04D4-B0A6-28CF-8FC6CA5BE327}"/>
          </ac:spMkLst>
        </pc:spChg>
        <pc:spChg chg="del">
          <ac:chgData name="Chris Runhaar" userId="592471b9910ea2c7" providerId="LiveId" clId="{B5F4D9F5-F3DD-4CF1-9202-2DA340E33DAA}" dt="2025-07-29T08:51:49.974" v="625" actId="478"/>
          <ac:spMkLst>
            <pc:docMk/>
            <pc:sldMk cId="2085823819" sldId="333"/>
            <ac:spMk id="3" creationId="{E5F82048-AF9D-F0C8-35CE-B9142C5DECFD}"/>
          </ac:spMkLst>
        </pc:spChg>
        <pc:spChg chg="mod">
          <ac:chgData name="Chris Runhaar" userId="592471b9910ea2c7" providerId="LiveId" clId="{B5F4D9F5-F3DD-4CF1-9202-2DA340E33DAA}" dt="2025-07-29T09:13:29.964" v="748" actId="1076"/>
          <ac:spMkLst>
            <pc:docMk/>
            <pc:sldMk cId="2085823819" sldId="333"/>
            <ac:spMk id="4" creationId="{D60BF3D1-76EE-43EC-5B9E-2DE2E13D5F83}"/>
          </ac:spMkLst>
        </pc:spChg>
        <pc:spChg chg="add mod">
          <ac:chgData name="Chris Runhaar" userId="592471b9910ea2c7" providerId="LiveId" clId="{B5F4D9F5-F3DD-4CF1-9202-2DA340E33DAA}" dt="2025-07-29T09:13:34.183" v="749" actId="1076"/>
          <ac:spMkLst>
            <pc:docMk/>
            <pc:sldMk cId="2085823819" sldId="333"/>
            <ac:spMk id="5" creationId="{12E5819D-54D3-58C4-2FCF-FCB3C6A49AA9}"/>
          </ac:spMkLst>
        </pc:spChg>
        <pc:picChg chg="add del mod">
          <ac:chgData name="Chris Runhaar" userId="592471b9910ea2c7" providerId="LiveId" clId="{B5F4D9F5-F3DD-4CF1-9202-2DA340E33DAA}" dt="2025-07-29T08:53:08.657" v="631" actId="478"/>
          <ac:picMkLst>
            <pc:docMk/>
            <pc:sldMk cId="2085823819" sldId="333"/>
            <ac:picMk id="6146" creationId="{6F6EA371-C03B-383F-3B77-B168E601F043}"/>
          </ac:picMkLst>
        </pc:picChg>
        <pc:picChg chg="add mod">
          <ac:chgData name="Chris Runhaar" userId="592471b9910ea2c7" providerId="LiveId" clId="{B5F4D9F5-F3DD-4CF1-9202-2DA340E33DAA}" dt="2025-07-29T09:13:19.086" v="746" actId="167"/>
          <ac:picMkLst>
            <pc:docMk/>
            <pc:sldMk cId="2085823819" sldId="333"/>
            <ac:picMk id="6148" creationId="{10B7475D-3BA0-7028-6000-D2FC7A606F2D}"/>
          </ac:picMkLst>
        </pc:picChg>
      </pc:sldChg>
      <pc:sldChg chg="addSp delSp modSp new mod modAnim">
        <pc:chgData name="Chris Runhaar" userId="592471b9910ea2c7" providerId="LiveId" clId="{B5F4D9F5-F3DD-4CF1-9202-2DA340E33DAA}" dt="2025-07-29T09:27:38.678" v="1025" actId="1076"/>
        <pc:sldMkLst>
          <pc:docMk/>
          <pc:sldMk cId="3704959282" sldId="334"/>
        </pc:sldMkLst>
        <pc:spChg chg="del">
          <ac:chgData name="Chris Runhaar" userId="592471b9910ea2c7" providerId="LiveId" clId="{B5F4D9F5-F3DD-4CF1-9202-2DA340E33DAA}" dt="2025-07-29T09:04:28.473" v="738" actId="478"/>
          <ac:spMkLst>
            <pc:docMk/>
            <pc:sldMk cId="3704959282" sldId="334"/>
            <ac:spMk id="2" creationId="{5F6AC7A9-13CF-8CD7-D48B-6D5B120B8B0F}"/>
          </ac:spMkLst>
        </pc:spChg>
        <pc:spChg chg="del">
          <ac:chgData name="Chris Runhaar" userId="592471b9910ea2c7" providerId="LiveId" clId="{B5F4D9F5-F3DD-4CF1-9202-2DA340E33DAA}" dt="2025-07-29T09:04:24.444" v="737" actId="478"/>
          <ac:spMkLst>
            <pc:docMk/>
            <pc:sldMk cId="3704959282" sldId="334"/>
            <ac:spMk id="3" creationId="{A2459872-BAAA-7F1F-2064-475B06CAB75A}"/>
          </ac:spMkLst>
        </pc:spChg>
        <pc:spChg chg="add del mod">
          <ac:chgData name="Chris Runhaar" userId="592471b9910ea2c7" providerId="LiveId" clId="{B5F4D9F5-F3DD-4CF1-9202-2DA340E33DAA}" dt="2025-07-29T09:27:00.856" v="961" actId="478"/>
          <ac:spMkLst>
            <pc:docMk/>
            <pc:sldMk cId="3704959282" sldId="334"/>
            <ac:spMk id="4" creationId="{CCAACD50-54FE-51CD-DB0D-EB6972097C7D}"/>
          </ac:spMkLst>
        </pc:spChg>
        <pc:spChg chg="add">
          <ac:chgData name="Chris Runhaar" userId="592471b9910ea2c7" providerId="LiveId" clId="{B5F4D9F5-F3DD-4CF1-9202-2DA340E33DAA}" dt="2025-07-29T09:03:38.141" v="730"/>
          <ac:spMkLst>
            <pc:docMk/>
            <pc:sldMk cId="3704959282" sldId="334"/>
            <ac:spMk id="5" creationId="{4E80E48C-A770-E7B6-93D8-8EE6C53599B2}"/>
          </ac:spMkLst>
        </pc:spChg>
        <pc:spChg chg="add del mod">
          <ac:chgData name="Chris Runhaar" userId="592471b9910ea2c7" providerId="LiveId" clId="{B5F4D9F5-F3DD-4CF1-9202-2DA340E33DAA}" dt="2025-07-29T09:03:55.160" v="732" actId="478"/>
          <ac:spMkLst>
            <pc:docMk/>
            <pc:sldMk cId="3704959282" sldId="334"/>
            <ac:spMk id="6" creationId="{0B5E5FC1-19D0-4CEF-8A9E-1761186620C1}"/>
          </ac:spMkLst>
        </pc:spChg>
        <pc:spChg chg="add del mod">
          <ac:chgData name="Chris Runhaar" userId="592471b9910ea2c7" providerId="LiveId" clId="{B5F4D9F5-F3DD-4CF1-9202-2DA340E33DAA}" dt="2025-07-29T09:14:21.616" v="760" actId="478"/>
          <ac:spMkLst>
            <pc:docMk/>
            <pc:sldMk cId="3704959282" sldId="334"/>
            <ac:spMk id="7" creationId="{A5D0492B-7418-8639-0ED8-701DA1664AC0}"/>
          </ac:spMkLst>
        </pc:spChg>
        <pc:spChg chg="add mod">
          <ac:chgData name="Chris Runhaar" userId="592471b9910ea2c7" providerId="LiveId" clId="{B5F4D9F5-F3DD-4CF1-9202-2DA340E33DAA}" dt="2025-07-29T09:27:38.678" v="1025" actId="1076"/>
          <ac:spMkLst>
            <pc:docMk/>
            <pc:sldMk cId="3704959282" sldId="334"/>
            <ac:spMk id="8" creationId="{E3B2E1D1-1E92-8FE2-8261-9F7E6FC8242D}"/>
          </ac:spMkLst>
        </pc:spChg>
        <pc:picChg chg="add del mod">
          <ac:chgData name="Chris Runhaar" userId="592471b9910ea2c7" providerId="LiveId" clId="{B5F4D9F5-F3DD-4CF1-9202-2DA340E33DAA}" dt="2025-07-29T09:05:50.471" v="744" actId="478"/>
          <ac:picMkLst>
            <pc:docMk/>
            <pc:sldMk cId="3704959282" sldId="334"/>
            <ac:picMk id="8198" creationId="{3060F137-9F5A-632D-C206-2D2BF64BEFC1}"/>
          </ac:picMkLst>
        </pc:picChg>
        <pc:picChg chg="add del mod">
          <ac:chgData name="Chris Runhaar" userId="592471b9910ea2c7" providerId="LiveId" clId="{B5F4D9F5-F3DD-4CF1-9202-2DA340E33DAA}" dt="2025-07-29T09:05:49.192" v="743" actId="478"/>
          <ac:picMkLst>
            <pc:docMk/>
            <pc:sldMk cId="3704959282" sldId="334"/>
            <ac:picMk id="8200" creationId="{37E4AF45-CFE9-868F-EAB2-C7FB7F87D4E7}"/>
          </ac:picMkLst>
        </pc:picChg>
        <pc:picChg chg="add mod">
          <ac:chgData name="Chris Runhaar" userId="592471b9910ea2c7" providerId="LiveId" clId="{B5F4D9F5-F3DD-4CF1-9202-2DA340E33DAA}" dt="2025-07-29T09:13:49.576" v="752" actId="167"/>
          <ac:picMkLst>
            <pc:docMk/>
            <pc:sldMk cId="3704959282" sldId="334"/>
            <ac:picMk id="8202" creationId="{02FB5EAC-346F-524B-E0F7-73FA06BBF041}"/>
          </ac:picMkLst>
        </pc:picChg>
      </pc:sldChg>
      <pc:sldChg chg="addSp delSp modSp new mod modAnim">
        <pc:chgData name="Chris Runhaar" userId="592471b9910ea2c7" providerId="LiveId" clId="{B5F4D9F5-F3DD-4CF1-9202-2DA340E33DAA}" dt="2025-07-29T09:22:50.681" v="904"/>
        <pc:sldMkLst>
          <pc:docMk/>
          <pc:sldMk cId="3409940045" sldId="335"/>
        </pc:sldMkLst>
        <pc:spChg chg="del">
          <ac:chgData name="Chris Runhaar" userId="592471b9910ea2c7" providerId="LiveId" clId="{B5F4D9F5-F3DD-4CF1-9202-2DA340E33DAA}" dt="2025-07-29T09:17:21.870" v="780" actId="478"/>
          <ac:spMkLst>
            <pc:docMk/>
            <pc:sldMk cId="3409940045" sldId="335"/>
            <ac:spMk id="2" creationId="{B452E352-12DE-9C97-A268-138F28B81C08}"/>
          </ac:spMkLst>
        </pc:spChg>
        <pc:spChg chg="del">
          <ac:chgData name="Chris Runhaar" userId="592471b9910ea2c7" providerId="LiveId" clId="{B5F4D9F5-F3DD-4CF1-9202-2DA340E33DAA}" dt="2025-07-29T09:17:19.391" v="779" actId="478"/>
          <ac:spMkLst>
            <pc:docMk/>
            <pc:sldMk cId="3409940045" sldId="335"/>
            <ac:spMk id="3" creationId="{93202BB9-3CB4-818F-EDF6-F1D301A32564}"/>
          </ac:spMkLst>
        </pc:spChg>
        <pc:spChg chg="add mod">
          <ac:chgData name="Chris Runhaar" userId="592471b9910ea2c7" providerId="LiveId" clId="{B5F4D9F5-F3DD-4CF1-9202-2DA340E33DAA}" dt="2025-07-29T09:22:23.573" v="899" actId="1076"/>
          <ac:spMkLst>
            <pc:docMk/>
            <pc:sldMk cId="3409940045" sldId="335"/>
            <ac:spMk id="5" creationId="{903D9DA1-FDB7-5C58-A288-6D1E8ED9A3F3}"/>
          </ac:spMkLst>
        </pc:spChg>
        <pc:spChg chg="add mod">
          <ac:chgData name="Chris Runhaar" userId="592471b9910ea2c7" providerId="LiveId" clId="{B5F4D9F5-F3DD-4CF1-9202-2DA340E33DAA}" dt="2025-07-29T09:22:40.164" v="903" actId="1076"/>
          <ac:spMkLst>
            <pc:docMk/>
            <pc:sldMk cId="3409940045" sldId="335"/>
            <ac:spMk id="6" creationId="{5388624C-CCA2-9618-AC8A-BD3C1BAD0559}"/>
          </ac:spMkLst>
        </pc:spChg>
        <pc:spChg chg="add mod">
          <ac:chgData name="Chris Runhaar" userId="592471b9910ea2c7" providerId="LiveId" clId="{B5F4D9F5-F3DD-4CF1-9202-2DA340E33DAA}" dt="2025-07-29T09:20:43.477" v="829"/>
          <ac:spMkLst>
            <pc:docMk/>
            <pc:sldMk cId="3409940045" sldId="335"/>
            <ac:spMk id="7" creationId="{085084EA-22CD-0912-BE0A-3A26BA6ECC0F}"/>
          </ac:spMkLst>
        </pc:spChg>
        <pc:picChg chg="add del">
          <ac:chgData name="Chris Runhaar" userId="592471b9910ea2c7" providerId="LiveId" clId="{B5F4D9F5-F3DD-4CF1-9202-2DA340E33DAA}" dt="2025-07-29T09:16:13.832" v="763" actId="478"/>
          <ac:picMkLst>
            <pc:docMk/>
            <pc:sldMk cId="3409940045" sldId="335"/>
            <ac:picMk id="9218" creationId="{D8085E47-2F4D-A15D-4486-4AD3CFB625B5}"/>
          </ac:picMkLst>
        </pc:picChg>
        <pc:picChg chg="add del mod">
          <ac:chgData name="Chris Runhaar" userId="592471b9910ea2c7" providerId="LiveId" clId="{B5F4D9F5-F3DD-4CF1-9202-2DA340E33DAA}" dt="2025-07-29T09:17:29.745" v="782" actId="732"/>
          <ac:picMkLst>
            <pc:docMk/>
            <pc:sldMk cId="3409940045" sldId="335"/>
            <ac:picMk id="9220" creationId="{E3458E4F-6858-0888-4764-AF13EB529145}"/>
          </ac:picMkLst>
        </pc:picChg>
      </pc:sldChg>
    </pc:docChg>
  </pc:docChgLst>
  <pc:docChgLst>
    <pc:chgData name="Chris Runhaar" userId="592471b9910ea2c7" providerId="LiveId" clId="{31C45182-D2E9-4305-A20C-1F531F873A43}"/>
    <pc:docChg chg="undo custSel addSld delSld modSld sldOrd modMainMaster">
      <pc:chgData name="Chris Runhaar" userId="592471b9910ea2c7" providerId="LiveId" clId="{31C45182-D2E9-4305-A20C-1F531F873A43}" dt="2025-07-23T10:47:27.701" v="1145" actId="478"/>
      <pc:docMkLst>
        <pc:docMk/>
      </pc:docMkLst>
      <pc:sldChg chg="modTransition">
        <pc:chgData name="Chris Runhaar" userId="592471b9910ea2c7" providerId="LiveId" clId="{31C45182-D2E9-4305-A20C-1F531F873A43}" dt="2025-07-22T05:24:22.728" v="1120"/>
        <pc:sldMkLst>
          <pc:docMk/>
          <pc:sldMk cId="0" sldId="25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0" sldId="260"/>
        </pc:sldMkLst>
      </pc:sldChg>
      <pc:sldChg chg="modSp mod ord modTransition">
        <pc:chgData name="Chris Runhaar" userId="592471b9910ea2c7" providerId="LiveId" clId="{31C45182-D2E9-4305-A20C-1F531F873A43}" dt="2025-07-22T05:24:22.728" v="1120"/>
        <pc:sldMkLst>
          <pc:docMk/>
          <pc:sldMk cId="872560623" sldId="273"/>
        </pc:sldMkLst>
      </pc:sldChg>
      <pc:sldChg chg="addSp delSp modSp mod modTransition">
        <pc:chgData name="Chris Runhaar" userId="592471b9910ea2c7" providerId="LiveId" clId="{31C45182-D2E9-4305-A20C-1F531F873A43}" dt="2025-07-23T10:47:27.701" v="1145" actId="478"/>
        <pc:sldMkLst>
          <pc:docMk/>
          <pc:sldMk cId="2075570381" sldId="27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328977747" sldId="27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127315418" sldId="27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520736297" sldId="27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63235759" sldId="279"/>
        </pc:sldMkLst>
      </pc:sldChg>
      <pc:sldChg chg="modSp ord modTransition modAnim">
        <pc:chgData name="Chris Runhaar" userId="592471b9910ea2c7" providerId="LiveId" clId="{31C45182-D2E9-4305-A20C-1F531F873A43}" dt="2025-07-22T05:24:22.728" v="1120"/>
        <pc:sldMkLst>
          <pc:docMk/>
          <pc:sldMk cId="1159982859" sldId="280"/>
        </pc:sldMkLst>
        <pc:spChg chg="mod">
          <ac:chgData name="Chris Runhaar" userId="592471b9910ea2c7" providerId="LiveId" clId="{31C45182-D2E9-4305-A20C-1F531F873A43}" dt="2025-07-22T04:39:42.681" v="964" actId="20577"/>
          <ac:spMkLst>
            <pc:docMk/>
            <pc:sldMk cId="1159982859" sldId="280"/>
            <ac:spMk id="3" creationId="{39F822FF-AB1E-838E-518A-353B8C2CDCCB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211894504" sldId="281"/>
        </pc:sldMkLst>
      </pc:sldChg>
      <pc:sldChg chg="modSp ord modTransition modAnim">
        <pc:chgData name="Chris Runhaar" userId="592471b9910ea2c7" providerId="LiveId" clId="{31C45182-D2E9-4305-A20C-1F531F873A43}" dt="2025-07-22T05:24:22.728" v="1120"/>
        <pc:sldMkLst>
          <pc:docMk/>
          <pc:sldMk cId="4025441616" sldId="283"/>
        </pc:sldMkLst>
        <pc:spChg chg="mod">
          <ac:chgData name="Chris Runhaar" userId="592471b9910ea2c7" providerId="LiveId" clId="{31C45182-D2E9-4305-A20C-1F531F873A43}" dt="2025-07-22T05:20:38.448" v="1108" actId="20577"/>
          <ac:spMkLst>
            <pc:docMk/>
            <pc:sldMk cId="4025441616" sldId="283"/>
            <ac:spMk id="4" creationId="{DB0C42C6-84F2-3B95-629E-4168F2E3B1C5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2728016063" sldId="28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792926098" sldId="28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688911836" sldId="28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841648558" sldId="28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796582117" sldId="28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881938266" sldId="289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553055465" sldId="290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340953138" sldId="291"/>
        </pc:sldMkLst>
      </pc:sldChg>
      <pc:sldChg chg="modSp mod modTransition">
        <pc:chgData name="Chris Runhaar" userId="592471b9910ea2c7" providerId="LiveId" clId="{31C45182-D2E9-4305-A20C-1F531F873A43}" dt="2025-07-22T05:24:22.728" v="1120"/>
        <pc:sldMkLst>
          <pc:docMk/>
          <pc:sldMk cId="3943757504" sldId="292"/>
        </pc:sldMkLst>
        <pc:spChg chg="mod">
          <ac:chgData name="Chris Runhaar" userId="592471b9910ea2c7" providerId="LiveId" clId="{31C45182-D2E9-4305-A20C-1F531F873A43}" dt="2025-07-22T02:14:34.206" v="0" actId="1076"/>
          <ac:spMkLst>
            <pc:docMk/>
            <pc:sldMk cId="3943757504" sldId="292"/>
            <ac:spMk id="5" creationId="{793B750C-BB4A-046F-5BC3-F583A7627AFF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158200353" sldId="293"/>
        </pc:sldMkLst>
      </pc:sldChg>
      <pc:sldChg chg="addSp delSp modSp mod ord modTransition delAnim modAnim">
        <pc:chgData name="Chris Runhaar" userId="592471b9910ea2c7" providerId="LiveId" clId="{31C45182-D2E9-4305-A20C-1F531F873A43}" dt="2025-07-22T05:24:22.728" v="1120"/>
        <pc:sldMkLst>
          <pc:docMk/>
          <pc:sldMk cId="2765351364" sldId="29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80219715" sldId="29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405943800" sldId="29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248446268" sldId="29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002908253" sldId="29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411369969" sldId="299"/>
        </pc:sldMkLst>
      </pc:sldChg>
      <pc:sldChg chg="ord modTransition">
        <pc:chgData name="Chris Runhaar" userId="592471b9910ea2c7" providerId="LiveId" clId="{31C45182-D2E9-4305-A20C-1F531F873A43}" dt="2025-07-22T05:24:22.728" v="1120"/>
        <pc:sldMkLst>
          <pc:docMk/>
          <pc:sldMk cId="35966257" sldId="300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869135579" sldId="301"/>
        </pc:sldMkLst>
      </pc:sldChg>
      <pc:sldChg chg="modTransition">
        <pc:chgData name="Chris Runhaar" userId="592471b9910ea2c7" providerId="LiveId" clId="{31C45182-D2E9-4305-A20C-1F531F873A43}" dt="2025-07-22T05:24:22.728" v="1120"/>
        <pc:sldMkLst>
          <pc:docMk/>
          <pc:sldMk cId="2588526916" sldId="302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693373650" sldId="303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376249559" sldId="30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27584406" sldId="30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2380080675" sldId="30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315457929" sldId="30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71488359" sldId="308"/>
        </pc:sldMkLst>
      </pc:sldChg>
      <pc:sldChg chg="addSp modSp add mod ord modTransition modAnim">
        <pc:chgData name="Chris Runhaar" userId="592471b9910ea2c7" providerId="LiveId" clId="{31C45182-D2E9-4305-A20C-1F531F873A43}" dt="2025-07-22T05:24:22.728" v="1120"/>
        <pc:sldMkLst>
          <pc:docMk/>
          <pc:sldMk cId="1732458981" sldId="309"/>
        </pc:sldMkLst>
      </pc:sldChg>
      <pc:sldChg chg="addSp modSp new mod modTransition modAnim">
        <pc:chgData name="Chris Runhaar" userId="592471b9910ea2c7" providerId="LiveId" clId="{31C45182-D2E9-4305-A20C-1F531F873A43}" dt="2025-07-22T05:24:22.728" v="1120"/>
        <pc:sldMkLst>
          <pc:docMk/>
          <pc:sldMk cId="2673450907" sldId="310"/>
        </pc:sldMkLst>
      </pc:sldChg>
      <pc:sldChg chg="addSp delSp modSp new mod ord modTransition modAnim">
        <pc:chgData name="Chris Runhaar" userId="592471b9910ea2c7" providerId="LiveId" clId="{31C45182-D2E9-4305-A20C-1F531F873A43}" dt="2025-07-22T05:24:22.728" v="1120"/>
        <pc:sldMkLst>
          <pc:docMk/>
          <pc:sldMk cId="2183064110" sldId="311"/>
        </pc:sldMkLst>
      </pc:sldChg>
      <pc:sldChg chg="addSp delSp modSp new mod ord modTransition modAnim">
        <pc:chgData name="Chris Runhaar" userId="592471b9910ea2c7" providerId="LiveId" clId="{31C45182-D2E9-4305-A20C-1F531F873A43}" dt="2025-07-22T05:24:22.728" v="1120"/>
        <pc:sldMkLst>
          <pc:docMk/>
          <pc:sldMk cId="4139486111" sldId="312"/>
        </pc:sldMkLst>
      </pc:sldChg>
      <pc:sldChg chg="addSp delSp modSp add mod ord modTransition">
        <pc:chgData name="Chris Runhaar" userId="592471b9910ea2c7" providerId="LiveId" clId="{31C45182-D2E9-4305-A20C-1F531F873A43}" dt="2025-07-22T05:24:22.728" v="1120"/>
        <pc:sldMkLst>
          <pc:docMk/>
          <pc:sldMk cId="2803188310" sldId="313"/>
        </pc:sldMkLst>
      </pc:sldChg>
      <pc:sldChg chg="addSp modSp new mod modTransition modAnim">
        <pc:chgData name="Chris Runhaar" userId="592471b9910ea2c7" providerId="LiveId" clId="{31C45182-D2E9-4305-A20C-1F531F873A43}" dt="2025-07-22T05:24:22.728" v="1120"/>
        <pc:sldMkLst>
          <pc:docMk/>
          <pc:sldMk cId="2289190575" sldId="314"/>
        </pc:sldMkLst>
      </pc:sldChg>
      <pc:sldChg chg="delSp modSp add mod modTransition delAnim modAnim">
        <pc:chgData name="Chris Runhaar" userId="592471b9910ea2c7" providerId="LiveId" clId="{31C45182-D2E9-4305-A20C-1F531F873A43}" dt="2025-07-22T05:24:22.728" v="1120"/>
        <pc:sldMkLst>
          <pc:docMk/>
          <pc:sldMk cId="81136784" sldId="315"/>
        </pc:sldMkLst>
      </pc:sldChg>
      <pc:sldChg chg="addSp delSp modSp new del mod">
        <pc:chgData name="Chris Runhaar" userId="592471b9910ea2c7" providerId="LiveId" clId="{31C45182-D2E9-4305-A20C-1F531F873A43}" dt="2025-07-22T04:56:47.507" v="977" actId="47"/>
        <pc:sldMkLst>
          <pc:docMk/>
          <pc:sldMk cId="2399635142" sldId="316"/>
        </pc:sldMkLst>
      </pc:sldChg>
      <pc:sldChg chg="new del">
        <pc:chgData name="Chris Runhaar" userId="592471b9910ea2c7" providerId="LiveId" clId="{31C45182-D2E9-4305-A20C-1F531F873A43}" dt="2025-07-22T05:21:15.103" v="1111" actId="47"/>
        <pc:sldMkLst>
          <pc:docMk/>
          <pc:sldMk cId="1570613872" sldId="317"/>
        </pc:sldMkLst>
      </pc:sldChg>
      <pc:sldChg chg="modSp add mod ord modTransition">
        <pc:chgData name="Chris Runhaar" userId="592471b9910ea2c7" providerId="LiveId" clId="{31C45182-D2E9-4305-A20C-1F531F873A43}" dt="2025-07-22T05:24:22.728" v="1120"/>
        <pc:sldMkLst>
          <pc:docMk/>
          <pc:sldMk cId="3112341515" sldId="318"/>
        </pc:sldMkLst>
      </pc:sldChg>
      <pc:sldChg chg="new del setBg">
        <pc:chgData name="Chris Runhaar" userId="592471b9910ea2c7" providerId="LiveId" clId="{31C45182-D2E9-4305-A20C-1F531F873A43}" dt="2025-07-22T04:56:36.340" v="974" actId="47"/>
        <pc:sldMkLst>
          <pc:docMk/>
          <pc:sldMk cId="4172312998" sldId="319"/>
        </pc:sldMkLst>
      </pc:sldChg>
      <pc:sldChg chg="addSp modSp new mod modTransition modAnim">
        <pc:chgData name="Chris Runhaar" userId="592471b9910ea2c7" providerId="LiveId" clId="{31C45182-D2E9-4305-A20C-1F531F873A43}" dt="2025-07-22T05:24:48.414" v="1126"/>
        <pc:sldMkLst>
          <pc:docMk/>
          <pc:sldMk cId="2186690040" sldId="320"/>
        </pc:sldMkLst>
      </pc:sldChg>
      <pc:sldChg chg="modSp add mod modTransition modAnim">
        <pc:chgData name="Chris Runhaar" userId="592471b9910ea2c7" providerId="LiveId" clId="{31C45182-D2E9-4305-A20C-1F531F873A43}" dt="2025-07-22T05:25:26.480" v="1135"/>
        <pc:sldMkLst>
          <pc:docMk/>
          <pc:sldMk cId="2351792450" sldId="321"/>
        </pc:sldMkLst>
      </pc:sldChg>
      <pc:sldChg chg="add">
        <pc:chgData name="Chris Runhaar" userId="592471b9910ea2c7" providerId="LiveId" clId="{31C45182-D2E9-4305-A20C-1F531F873A43}" dt="2025-07-22T05:38:58.259" v="1136" actId="2890"/>
        <pc:sldMkLst>
          <pc:docMk/>
          <pc:sldMk cId="2400831252" sldId="322"/>
        </pc:sldMkLst>
      </pc:sldChg>
      <pc:sldChg chg="add">
        <pc:chgData name="Chris Runhaar" userId="592471b9910ea2c7" providerId="LiveId" clId="{31C45182-D2E9-4305-A20C-1F531F873A43}" dt="2025-07-22T06:07:34.439" v="1137" actId="2890"/>
        <pc:sldMkLst>
          <pc:docMk/>
          <pc:sldMk cId="3174487111" sldId="323"/>
        </pc:sldMkLst>
      </pc:sldChg>
      <pc:sldChg chg="add">
        <pc:chgData name="Chris Runhaar" userId="592471b9910ea2c7" providerId="LiveId" clId="{31C45182-D2E9-4305-A20C-1F531F873A43}" dt="2025-07-22T06:18:48.374" v="1138" actId="2890"/>
        <pc:sldMkLst>
          <pc:docMk/>
          <pc:sldMk cId="2282463549" sldId="324"/>
        </pc:sldMkLst>
      </pc:sldChg>
      <pc:sldMasterChg chg="modTransition modSldLayout">
        <pc:chgData name="Chris Runhaar" userId="592471b9910ea2c7" providerId="LiveId" clId="{31C45182-D2E9-4305-A20C-1F531F873A43}" dt="2025-07-22T05:24:22.728" v="1120"/>
        <pc:sldMasterMkLst>
          <pc:docMk/>
          <pc:sldMasterMk cId="0" sldId="2147483669"/>
        </pc:sldMasterMkLst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48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49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0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1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2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3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4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5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6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7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2494532323" sldId="2147483671"/>
          </pc:sldLayoutMkLst>
        </pc:sldLayoutChg>
      </pc:sldMasterChg>
      <pc:sldMasterChg chg="modTransition delSldLayout modSldLayout">
        <pc:chgData name="Chris Runhaar" userId="592471b9910ea2c7" providerId="LiveId" clId="{31C45182-D2E9-4305-A20C-1F531F873A43}" dt="2025-07-22T05:24:22.728" v="1120"/>
        <pc:sldMasterMkLst>
          <pc:docMk/>
          <pc:sldMasterMk cId="0" sldId="2147483670"/>
        </pc:sldMasterMkLst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59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0"/>
          </pc:sldLayoutMkLst>
        </pc:sldLayoutChg>
        <pc:sldLayoutChg chg="del">
          <pc:chgData name="Chris Runhaar" userId="592471b9910ea2c7" providerId="LiveId" clId="{31C45182-D2E9-4305-A20C-1F531F873A43}" dt="2025-07-22T05:21:15.103" v="1111" actId="47"/>
          <pc:sldLayoutMkLst>
            <pc:docMk/>
            <pc:sldMasterMk cId="0" sldId="2147483670"/>
            <pc:sldLayoutMk cId="0" sldId="2147483661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2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3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4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5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6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7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8"/>
          </pc:sldLayoutMkLst>
        </pc:sldLayoutChg>
      </pc:sldMasterChg>
    </pc:docChg>
  </pc:docChgLst>
  <pc:docChgLst>
    <pc:chgData name="Chris Runhaar" userId="592471b9910ea2c7" providerId="LiveId" clId="{02232A14-ABA3-4778-B6BD-354D9C73890E}"/>
    <pc:docChg chg="undo custSel addSld delSld modSld sldOrd">
      <pc:chgData name="Chris Runhaar" userId="592471b9910ea2c7" providerId="LiveId" clId="{02232A14-ABA3-4778-B6BD-354D9C73890E}" dt="2025-07-29T16:10:13.429" v="774"/>
      <pc:docMkLst>
        <pc:docMk/>
      </pc:docMkLst>
      <pc:sldChg chg="addSp delSp modSp add mod modAnim">
        <pc:chgData name="Chris Runhaar" userId="592471b9910ea2c7" providerId="LiveId" clId="{02232A14-ABA3-4778-B6BD-354D9C73890E}" dt="2025-07-29T16:09:23.630" v="769"/>
        <pc:sldMkLst>
          <pc:docMk/>
          <pc:sldMk cId="872560623" sldId="273"/>
        </pc:sldMkLst>
        <pc:spChg chg="del">
          <ac:chgData name="Chris Runhaar" userId="592471b9910ea2c7" providerId="LiveId" clId="{02232A14-ABA3-4778-B6BD-354D9C73890E}" dt="2025-07-29T14:50:26.319" v="229" actId="478"/>
          <ac:spMkLst>
            <pc:docMk/>
            <pc:sldMk cId="872560623" sldId="273"/>
            <ac:spMk id="2" creationId="{40FFBF01-E238-E6E9-CFE0-24A1624F3EA1}"/>
          </ac:spMkLst>
        </pc:spChg>
        <pc:spChg chg="del">
          <ac:chgData name="Chris Runhaar" userId="592471b9910ea2c7" providerId="LiveId" clId="{02232A14-ABA3-4778-B6BD-354D9C73890E}" dt="2025-07-29T14:50:21.295" v="227" actId="478"/>
          <ac:spMkLst>
            <pc:docMk/>
            <pc:sldMk cId="872560623" sldId="273"/>
            <ac:spMk id="3" creationId="{ACA850A9-281A-75A5-D1F4-E4EFFE761D2B}"/>
          </ac:spMkLst>
        </pc:spChg>
        <pc:spChg chg="add del mod">
          <ac:chgData name="Chris Runhaar" userId="592471b9910ea2c7" providerId="LiveId" clId="{02232A14-ABA3-4778-B6BD-354D9C73890E}" dt="2025-07-29T14:50:30.870" v="230" actId="478"/>
          <ac:spMkLst>
            <pc:docMk/>
            <pc:sldMk cId="872560623" sldId="273"/>
            <ac:spMk id="6" creationId="{BFB7788E-4840-14A8-C922-73558ADF2FA9}"/>
          </ac:spMkLst>
        </pc:spChg>
        <pc:spChg chg="del">
          <ac:chgData name="Chris Runhaar" userId="592471b9910ea2c7" providerId="LiveId" clId="{02232A14-ABA3-4778-B6BD-354D9C73890E}" dt="2025-07-29T14:50:23.740" v="228" actId="478"/>
          <ac:spMkLst>
            <pc:docMk/>
            <pc:sldMk cId="872560623" sldId="273"/>
            <ac:spMk id="7" creationId="{AFFEEC46-04B3-E626-F055-131F0BA68F89}"/>
          </ac:spMkLst>
        </pc:spChg>
        <pc:spChg chg="add mod">
          <ac:chgData name="Chris Runhaar" userId="592471b9910ea2c7" providerId="LiveId" clId="{02232A14-ABA3-4778-B6BD-354D9C73890E}" dt="2025-07-29T14:54:29.111" v="272" actId="14100"/>
          <ac:spMkLst>
            <pc:docMk/>
            <pc:sldMk cId="872560623" sldId="273"/>
            <ac:spMk id="8" creationId="{F2E45168-BF76-1571-9725-905C435D88CF}"/>
          </ac:spMkLst>
        </pc:spChg>
      </pc:sldChg>
      <pc:sldChg chg="modSp mod">
        <pc:chgData name="Chris Runhaar" userId="592471b9910ea2c7" providerId="LiveId" clId="{02232A14-ABA3-4778-B6BD-354D9C73890E}" dt="2025-07-29T15:10:53.779" v="352" actId="6549"/>
        <pc:sldMkLst>
          <pc:docMk/>
          <pc:sldMk cId="1159982859" sldId="280"/>
        </pc:sldMkLst>
        <pc:spChg chg="mod">
          <ac:chgData name="Chris Runhaar" userId="592471b9910ea2c7" providerId="LiveId" clId="{02232A14-ABA3-4778-B6BD-354D9C73890E}" dt="2025-07-29T15:10:53.779" v="352" actId="6549"/>
          <ac:spMkLst>
            <pc:docMk/>
            <pc:sldMk cId="1159982859" sldId="280"/>
            <ac:spMk id="3" creationId="{39F822FF-AB1E-838E-518A-353B8C2CDCCB}"/>
          </ac:spMkLst>
        </pc:spChg>
      </pc:sldChg>
      <pc:sldChg chg="modSp mod">
        <pc:chgData name="Chris Runhaar" userId="592471b9910ea2c7" providerId="LiveId" clId="{02232A14-ABA3-4778-B6BD-354D9C73890E}" dt="2025-07-29T16:04:42.158" v="768" actId="20577"/>
        <pc:sldMkLst>
          <pc:docMk/>
          <pc:sldMk cId="4025441616" sldId="283"/>
        </pc:sldMkLst>
        <pc:spChg chg="mod">
          <ac:chgData name="Chris Runhaar" userId="592471b9910ea2c7" providerId="LiveId" clId="{02232A14-ABA3-4778-B6BD-354D9C73890E}" dt="2025-07-29T16:04:42.158" v="768" actId="20577"/>
          <ac:spMkLst>
            <pc:docMk/>
            <pc:sldMk cId="4025441616" sldId="283"/>
            <ac:spMk id="4" creationId="{DB0C42C6-84F2-3B95-629E-4168F2E3B1C5}"/>
          </ac:spMkLst>
        </pc:spChg>
      </pc:sldChg>
      <pc:sldChg chg="modSp add mod">
        <pc:chgData name="Chris Runhaar" userId="592471b9910ea2c7" providerId="LiveId" clId="{02232A14-ABA3-4778-B6BD-354D9C73890E}" dt="2025-07-29T16:00:18.971" v="719" actId="114"/>
        <pc:sldMkLst>
          <pc:docMk/>
          <pc:sldMk cId="553055465" sldId="290"/>
        </pc:sldMkLst>
        <pc:spChg chg="mod">
          <ac:chgData name="Chris Runhaar" userId="592471b9910ea2c7" providerId="LiveId" clId="{02232A14-ABA3-4778-B6BD-354D9C73890E}" dt="2025-07-29T16:00:18.971" v="719" actId="114"/>
          <ac:spMkLst>
            <pc:docMk/>
            <pc:sldMk cId="553055465" sldId="290"/>
            <ac:spMk id="4" creationId="{A3286DC7-FB8A-846C-9A08-8D26EF5508DE}"/>
          </ac:spMkLst>
        </pc:spChg>
      </pc:sldChg>
      <pc:sldChg chg="modSp mod">
        <pc:chgData name="Chris Runhaar" userId="592471b9910ea2c7" providerId="LiveId" clId="{02232A14-ABA3-4778-B6BD-354D9C73890E}" dt="2025-07-29T13:52:46.580" v="5" actId="1076"/>
        <pc:sldMkLst>
          <pc:docMk/>
          <pc:sldMk cId="3943757504" sldId="292"/>
        </pc:sldMkLst>
        <pc:spChg chg="mod">
          <ac:chgData name="Chris Runhaar" userId="592471b9910ea2c7" providerId="LiveId" clId="{02232A14-ABA3-4778-B6BD-354D9C73890E}" dt="2025-07-29T13:52:46.580" v="5" actId="1076"/>
          <ac:spMkLst>
            <pc:docMk/>
            <pc:sldMk cId="3943757504" sldId="292"/>
            <ac:spMk id="5" creationId="{793B750C-BB4A-046F-5BC3-F583A7627AFF}"/>
          </ac:spMkLst>
        </pc:spChg>
      </pc:sldChg>
      <pc:sldChg chg="del">
        <pc:chgData name="Chris Runhaar" userId="592471b9910ea2c7" providerId="LiveId" clId="{02232A14-ABA3-4778-B6BD-354D9C73890E}" dt="2025-07-29T15:09:42.807" v="335" actId="47"/>
        <pc:sldMkLst>
          <pc:docMk/>
          <pc:sldMk cId="1869135579" sldId="301"/>
        </pc:sldMkLst>
      </pc:sldChg>
      <pc:sldChg chg="addSp delSp modSp mod">
        <pc:chgData name="Chris Runhaar" userId="592471b9910ea2c7" providerId="LiveId" clId="{02232A14-ABA3-4778-B6BD-354D9C73890E}" dt="2025-07-29T14:16:24.357" v="157" actId="1076"/>
        <pc:sldMkLst>
          <pc:docMk/>
          <pc:sldMk cId="2121681329" sldId="304"/>
        </pc:sldMkLst>
        <pc:spChg chg="mod ord">
          <ac:chgData name="Chris Runhaar" userId="592471b9910ea2c7" providerId="LiveId" clId="{02232A14-ABA3-4778-B6BD-354D9C73890E}" dt="2025-07-29T14:16:16.524" v="156" actId="1038"/>
          <ac:spMkLst>
            <pc:docMk/>
            <pc:sldMk cId="2121681329" sldId="304"/>
            <ac:spMk id="2" creationId="{E782C2C9-EAE1-F233-F69C-3A49C8E2606D}"/>
          </ac:spMkLst>
        </pc:spChg>
        <pc:spChg chg="add mod">
          <ac:chgData name="Chris Runhaar" userId="592471b9910ea2c7" providerId="LiveId" clId="{02232A14-ABA3-4778-B6BD-354D9C73890E}" dt="2025-07-29T14:15:48.362" v="103" actId="1076"/>
          <ac:spMkLst>
            <pc:docMk/>
            <pc:sldMk cId="2121681329" sldId="304"/>
            <ac:spMk id="4" creationId="{64D035A7-3FF1-6734-DD8B-9BC3AEBCA3B8}"/>
          </ac:spMkLst>
        </pc:spChg>
        <pc:spChg chg="mod ord">
          <ac:chgData name="Chris Runhaar" userId="592471b9910ea2c7" providerId="LiveId" clId="{02232A14-ABA3-4778-B6BD-354D9C73890E}" dt="2025-07-29T14:16:24.357" v="157" actId="1076"/>
          <ac:spMkLst>
            <pc:docMk/>
            <pc:sldMk cId="2121681329" sldId="304"/>
            <ac:spMk id="6" creationId="{D472B6E7-E0A4-D766-C7D6-010AB7AC0525}"/>
          </ac:spMkLst>
        </pc:spChg>
        <pc:spChg chg="mod ord">
          <ac:chgData name="Chris Runhaar" userId="592471b9910ea2c7" providerId="LiveId" clId="{02232A14-ABA3-4778-B6BD-354D9C73890E}" dt="2025-07-29T14:15:57.292" v="104" actId="1076"/>
          <ac:spMkLst>
            <pc:docMk/>
            <pc:sldMk cId="2121681329" sldId="304"/>
            <ac:spMk id="7" creationId="{3A369EDC-98B9-E678-29BC-06E0A9D01F07}"/>
          </ac:spMkLst>
        </pc:spChg>
        <pc:picChg chg="del">
          <ac:chgData name="Chris Runhaar" userId="592471b9910ea2c7" providerId="LiveId" clId="{02232A14-ABA3-4778-B6BD-354D9C73890E}" dt="2025-07-29T14:13:46.959" v="49" actId="478"/>
          <ac:picMkLst>
            <pc:docMk/>
            <pc:sldMk cId="2121681329" sldId="304"/>
            <ac:picMk id="1026" creationId="{0F8D7607-BC27-0129-C276-B845A37C446C}"/>
          </ac:picMkLst>
        </pc:picChg>
        <pc:picChg chg="add mod">
          <ac:chgData name="Chris Runhaar" userId="592471b9910ea2c7" providerId="LiveId" clId="{02232A14-ABA3-4778-B6BD-354D9C73890E}" dt="2025-07-29T14:14:23.348" v="56" actId="167"/>
          <ac:picMkLst>
            <pc:docMk/>
            <pc:sldMk cId="2121681329" sldId="304"/>
            <ac:picMk id="2050" creationId="{EECD0A6B-0F7D-797E-7255-DD3BDE93CE8D}"/>
          </ac:picMkLst>
        </pc:picChg>
      </pc:sldChg>
      <pc:sldChg chg="add">
        <pc:chgData name="Chris Runhaar" userId="592471b9910ea2c7" providerId="LiveId" clId="{02232A14-ABA3-4778-B6BD-354D9C73890E}" dt="2025-07-29T15:23:18.204" v="446"/>
        <pc:sldMkLst>
          <pc:docMk/>
          <pc:sldMk cId="2380080675" sldId="306"/>
        </pc:sldMkLst>
      </pc:sldChg>
      <pc:sldChg chg="del">
        <pc:chgData name="Chris Runhaar" userId="592471b9910ea2c7" providerId="LiveId" clId="{02232A14-ABA3-4778-B6BD-354D9C73890E}" dt="2025-07-29T14:00:57.433" v="26" actId="47"/>
        <pc:sldMkLst>
          <pc:docMk/>
          <pc:sldMk cId="2224961244" sldId="325"/>
        </pc:sldMkLst>
      </pc:sldChg>
      <pc:sldChg chg="del">
        <pc:chgData name="Chris Runhaar" userId="592471b9910ea2c7" providerId="LiveId" clId="{02232A14-ABA3-4778-B6BD-354D9C73890E}" dt="2025-07-29T14:49:53.748" v="225" actId="47"/>
        <pc:sldMkLst>
          <pc:docMk/>
          <pc:sldMk cId="1760567079" sldId="326"/>
        </pc:sldMkLst>
      </pc:sldChg>
      <pc:sldChg chg="add del">
        <pc:chgData name="Chris Runhaar" userId="592471b9910ea2c7" providerId="LiveId" clId="{02232A14-ABA3-4778-B6BD-354D9C73890E}" dt="2025-07-29T15:30:31.379" v="553" actId="47"/>
        <pc:sldMkLst>
          <pc:docMk/>
          <pc:sldMk cId="1556019219" sldId="327"/>
        </pc:sldMkLst>
      </pc:sldChg>
      <pc:sldChg chg="del">
        <pc:chgData name="Chris Runhaar" userId="592471b9910ea2c7" providerId="LiveId" clId="{02232A14-ABA3-4778-B6BD-354D9C73890E}" dt="2025-07-29T15:09:40.132" v="334" actId="47"/>
        <pc:sldMkLst>
          <pc:docMk/>
          <pc:sldMk cId="68314774" sldId="328"/>
        </pc:sldMkLst>
      </pc:sldChg>
      <pc:sldChg chg="del">
        <pc:chgData name="Chris Runhaar" userId="592471b9910ea2c7" providerId="LiveId" clId="{02232A14-ABA3-4778-B6BD-354D9C73890E}" dt="2025-07-29T15:30:33.282" v="554" actId="47"/>
        <pc:sldMkLst>
          <pc:docMk/>
          <pc:sldMk cId="3710688089" sldId="329"/>
        </pc:sldMkLst>
      </pc:sldChg>
      <pc:sldChg chg="del">
        <pc:chgData name="Chris Runhaar" userId="592471b9910ea2c7" providerId="LiveId" clId="{02232A14-ABA3-4778-B6BD-354D9C73890E}" dt="2025-07-29T15:09:43.875" v="336" actId="47"/>
        <pc:sldMkLst>
          <pc:docMk/>
          <pc:sldMk cId="1740774580" sldId="330"/>
        </pc:sldMkLst>
      </pc:sldChg>
      <pc:sldChg chg="del">
        <pc:chgData name="Chris Runhaar" userId="592471b9910ea2c7" providerId="LiveId" clId="{02232A14-ABA3-4778-B6BD-354D9C73890E}" dt="2025-07-29T15:09:48.149" v="338" actId="47"/>
        <pc:sldMkLst>
          <pc:docMk/>
          <pc:sldMk cId="1632896597" sldId="331"/>
        </pc:sldMkLst>
      </pc:sldChg>
      <pc:sldChg chg="del">
        <pc:chgData name="Chris Runhaar" userId="592471b9910ea2c7" providerId="LiveId" clId="{02232A14-ABA3-4778-B6BD-354D9C73890E}" dt="2025-07-29T15:09:46.004" v="337" actId="47"/>
        <pc:sldMkLst>
          <pc:docMk/>
          <pc:sldMk cId="2379573115" sldId="332"/>
        </pc:sldMkLst>
      </pc:sldChg>
      <pc:sldChg chg="del">
        <pc:chgData name="Chris Runhaar" userId="592471b9910ea2c7" providerId="LiveId" clId="{02232A14-ABA3-4778-B6BD-354D9C73890E}" dt="2025-07-29T15:30:35.049" v="555" actId="47"/>
        <pc:sldMkLst>
          <pc:docMk/>
          <pc:sldMk cId="2085823819" sldId="333"/>
        </pc:sldMkLst>
      </pc:sldChg>
      <pc:sldChg chg="del">
        <pc:chgData name="Chris Runhaar" userId="592471b9910ea2c7" providerId="LiveId" clId="{02232A14-ABA3-4778-B6BD-354D9C73890E}" dt="2025-07-29T15:30:39.394" v="557" actId="47"/>
        <pc:sldMkLst>
          <pc:docMk/>
          <pc:sldMk cId="3704959282" sldId="334"/>
        </pc:sldMkLst>
      </pc:sldChg>
      <pc:sldChg chg="del">
        <pc:chgData name="Chris Runhaar" userId="592471b9910ea2c7" providerId="LiveId" clId="{02232A14-ABA3-4778-B6BD-354D9C73890E}" dt="2025-07-29T15:30:37.417" v="556" actId="47"/>
        <pc:sldMkLst>
          <pc:docMk/>
          <pc:sldMk cId="3409940045" sldId="335"/>
        </pc:sldMkLst>
      </pc:sldChg>
      <pc:sldChg chg="addSp delSp modSp new mod">
        <pc:chgData name="Chris Runhaar" userId="592471b9910ea2c7" providerId="LiveId" clId="{02232A14-ABA3-4778-B6BD-354D9C73890E}" dt="2025-07-29T14:01:48.317" v="27" actId="478"/>
        <pc:sldMkLst>
          <pc:docMk/>
          <pc:sldMk cId="4131428456" sldId="336"/>
        </pc:sldMkLst>
        <pc:spChg chg="del">
          <ac:chgData name="Chris Runhaar" userId="592471b9910ea2c7" providerId="LiveId" clId="{02232A14-ABA3-4778-B6BD-354D9C73890E}" dt="2025-07-29T14:01:48.317" v="27" actId="478"/>
          <ac:spMkLst>
            <pc:docMk/>
            <pc:sldMk cId="4131428456" sldId="336"/>
            <ac:spMk id="2" creationId="{285697F4-CF8B-0C51-AE13-94F8115019EA}"/>
          </ac:spMkLst>
        </pc:spChg>
        <pc:spChg chg="mod">
          <ac:chgData name="Chris Runhaar" userId="592471b9910ea2c7" providerId="LiveId" clId="{02232A14-ABA3-4778-B6BD-354D9C73890E}" dt="2025-07-29T14:00:53.534" v="25" actId="113"/>
          <ac:spMkLst>
            <pc:docMk/>
            <pc:sldMk cId="4131428456" sldId="336"/>
            <ac:spMk id="3" creationId="{3D4EAE28-C02C-C157-2C5C-B79B1410A5A9}"/>
          </ac:spMkLst>
        </pc:spChg>
        <pc:picChg chg="add del mod">
          <ac:chgData name="Chris Runhaar" userId="592471b9910ea2c7" providerId="LiveId" clId="{02232A14-ABA3-4778-B6BD-354D9C73890E}" dt="2025-07-29T13:58:52.455" v="14" actId="478"/>
          <ac:picMkLst>
            <pc:docMk/>
            <pc:sldMk cId="4131428456" sldId="336"/>
            <ac:picMk id="1026" creationId="{B00A5817-99B1-5BC9-A677-D07E90B4426E}"/>
          </ac:picMkLst>
        </pc:picChg>
        <pc:picChg chg="add mod">
          <ac:chgData name="Chris Runhaar" userId="592471b9910ea2c7" providerId="LiveId" clId="{02232A14-ABA3-4778-B6BD-354D9C73890E}" dt="2025-07-29T14:00:42.928" v="21" actId="167"/>
          <ac:picMkLst>
            <pc:docMk/>
            <pc:sldMk cId="4131428456" sldId="336"/>
            <ac:picMk id="1028" creationId="{0405258E-1D1D-7A5E-E77A-9A567234B18C}"/>
          </ac:picMkLst>
        </pc:picChg>
      </pc:sldChg>
      <pc:sldChg chg="addSp delSp modSp add mod">
        <pc:chgData name="Chris Runhaar" userId="592471b9910ea2c7" providerId="LiveId" clId="{02232A14-ABA3-4778-B6BD-354D9C73890E}" dt="2025-07-29T14:30:35.940" v="192" actId="1076"/>
        <pc:sldMkLst>
          <pc:docMk/>
          <pc:sldMk cId="167574446" sldId="337"/>
        </pc:sldMkLst>
        <pc:spChg chg="mod">
          <ac:chgData name="Chris Runhaar" userId="592471b9910ea2c7" providerId="LiveId" clId="{02232A14-ABA3-4778-B6BD-354D9C73890E}" dt="2025-07-29T14:28:27.272" v="160" actId="113"/>
          <ac:spMkLst>
            <pc:docMk/>
            <pc:sldMk cId="167574446" sldId="337"/>
            <ac:spMk id="3" creationId="{402FA71B-A112-3829-183F-D1D1E33A47C7}"/>
          </ac:spMkLst>
        </pc:spChg>
        <pc:spChg chg="mod">
          <ac:chgData name="Chris Runhaar" userId="592471b9910ea2c7" providerId="LiveId" clId="{02232A14-ABA3-4778-B6BD-354D9C73890E}" dt="2025-07-29T14:30:35.940" v="192" actId="1076"/>
          <ac:spMkLst>
            <pc:docMk/>
            <pc:sldMk cId="167574446" sldId="337"/>
            <ac:spMk id="6" creationId="{8CD65533-1E0B-D57C-0E2B-030E5A3FEEDE}"/>
          </ac:spMkLst>
        </pc:spChg>
        <pc:picChg chg="del">
          <ac:chgData name="Chris Runhaar" userId="592471b9910ea2c7" providerId="LiveId" clId="{02232A14-ABA3-4778-B6BD-354D9C73890E}" dt="2025-07-29T14:29:33.104" v="161" actId="478"/>
          <ac:picMkLst>
            <pc:docMk/>
            <pc:sldMk cId="167574446" sldId="337"/>
            <ac:picMk id="1026" creationId="{FC0B5D69-47A4-F7D4-2516-25C4F4E064EC}"/>
          </ac:picMkLst>
        </pc:picChg>
        <pc:picChg chg="add mod">
          <ac:chgData name="Chris Runhaar" userId="592471b9910ea2c7" providerId="LiveId" clId="{02232A14-ABA3-4778-B6BD-354D9C73890E}" dt="2025-07-29T14:30:31.590" v="191" actId="1076"/>
          <ac:picMkLst>
            <pc:docMk/>
            <pc:sldMk cId="167574446" sldId="337"/>
            <ac:picMk id="3074" creationId="{1174F77E-2DCE-D0B6-1161-F712DFA63B36}"/>
          </ac:picMkLst>
        </pc:picChg>
      </pc:sldChg>
      <pc:sldChg chg="addSp modSp new mod">
        <pc:chgData name="Chris Runhaar" userId="592471b9910ea2c7" providerId="LiveId" clId="{02232A14-ABA3-4778-B6BD-354D9C73890E}" dt="2025-07-29T14:38:02.366" v="224" actId="113"/>
        <pc:sldMkLst>
          <pc:docMk/>
          <pc:sldMk cId="483386847" sldId="338"/>
        </pc:sldMkLst>
        <pc:spChg chg="add mod">
          <ac:chgData name="Chris Runhaar" userId="592471b9910ea2c7" providerId="LiveId" clId="{02232A14-ABA3-4778-B6BD-354D9C73890E}" dt="2025-07-29T14:38:02.366" v="224" actId="113"/>
          <ac:spMkLst>
            <pc:docMk/>
            <pc:sldMk cId="483386847" sldId="338"/>
            <ac:spMk id="4" creationId="{5B3DFD37-10FF-DFB0-0FFC-FC968723B659}"/>
          </ac:spMkLst>
        </pc:spChg>
        <pc:picChg chg="add mod">
          <ac:chgData name="Chris Runhaar" userId="592471b9910ea2c7" providerId="LiveId" clId="{02232A14-ABA3-4778-B6BD-354D9C73890E}" dt="2025-07-29T14:37:16.346" v="212" actId="207"/>
          <ac:picMkLst>
            <pc:docMk/>
            <pc:sldMk cId="483386847" sldId="338"/>
            <ac:picMk id="4098" creationId="{8F97D654-0FA9-D8E3-44C7-9D8FFF5665C0}"/>
          </ac:picMkLst>
        </pc:picChg>
      </pc:sldChg>
      <pc:sldChg chg="modSp add mod modAnim">
        <pc:chgData name="Chris Runhaar" userId="592471b9910ea2c7" providerId="LiveId" clId="{02232A14-ABA3-4778-B6BD-354D9C73890E}" dt="2025-07-29T16:09:27.438" v="770"/>
        <pc:sldMkLst>
          <pc:docMk/>
          <pc:sldMk cId="821690229" sldId="339"/>
        </pc:sldMkLst>
        <pc:spChg chg="mod">
          <ac:chgData name="Chris Runhaar" userId="592471b9910ea2c7" providerId="LiveId" clId="{02232A14-ABA3-4778-B6BD-354D9C73890E}" dt="2025-07-29T14:54:40.272" v="273" actId="14100"/>
          <ac:spMkLst>
            <pc:docMk/>
            <pc:sldMk cId="821690229" sldId="339"/>
            <ac:spMk id="8" creationId="{9F91EBA1-0330-8A27-B6CC-FD2159C26157}"/>
          </ac:spMkLst>
        </pc:spChg>
      </pc:sldChg>
      <pc:sldChg chg="modSp add mod ord">
        <pc:chgData name="Chris Runhaar" userId="592471b9910ea2c7" providerId="LiveId" clId="{02232A14-ABA3-4778-B6BD-354D9C73890E}" dt="2025-07-29T15:09:16.515" v="333" actId="113"/>
        <pc:sldMkLst>
          <pc:docMk/>
          <pc:sldMk cId="1554457308" sldId="340"/>
        </pc:sldMkLst>
        <pc:spChg chg="mod">
          <ac:chgData name="Chris Runhaar" userId="592471b9910ea2c7" providerId="LiveId" clId="{02232A14-ABA3-4778-B6BD-354D9C73890E}" dt="2025-07-29T15:09:16.515" v="333" actId="113"/>
          <ac:spMkLst>
            <pc:docMk/>
            <pc:sldMk cId="1554457308" sldId="340"/>
            <ac:spMk id="3" creationId="{906CD683-00E5-E413-FD67-80EA0C137C0C}"/>
          </ac:spMkLst>
        </pc:spChg>
        <pc:picChg chg="ord">
          <ac:chgData name="Chris Runhaar" userId="592471b9910ea2c7" providerId="LiveId" clId="{02232A14-ABA3-4778-B6BD-354D9C73890E}" dt="2025-07-29T15:08:41.993" v="325" actId="167"/>
          <ac:picMkLst>
            <pc:docMk/>
            <pc:sldMk cId="1554457308" sldId="340"/>
            <ac:picMk id="4098" creationId="{70F00847-F30B-B535-202B-A659CFA06321}"/>
          </ac:picMkLst>
        </pc:picChg>
      </pc:sldChg>
      <pc:sldChg chg="addSp modSp new mod">
        <pc:chgData name="Chris Runhaar" userId="592471b9910ea2c7" providerId="LiveId" clId="{02232A14-ABA3-4778-B6BD-354D9C73890E}" dt="2025-07-29T15:09:04.006" v="331" actId="255"/>
        <pc:sldMkLst>
          <pc:docMk/>
          <pc:sldMk cId="4157225651" sldId="341"/>
        </pc:sldMkLst>
        <pc:spChg chg="mod">
          <ac:chgData name="Chris Runhaar" userId="592471b9910ea2c7" providerId="LiveId" clId="{02232A14-ABA3-4778-B6BD-354D9C73890E}" dt="2025-07-29T15:09:04.006" v="331" actId="255"/>
          <ac:spMkLst>
            <pc:docMk/>
            <pc:sldMk cId="4157225651" sldId="341"/>
            <ac:spMk id="3" creationId="{297B7E32-7595-0323-6F3C-D2E5A466FD46}"/>
          </ac:spMkLst>
        </pc:spChg>
        <pc:spChg chg="add mod">
          <ac:chgData name="Chris Runhaar" userId="592471b9910ea2c7" providerId="LiveId" clId="{02232A14-ABA3-4778-B6BD-354D9C73890E}" dt="2025-07-29T15:08:10.836" v="322" actId="1076"/>
          <ac:spMkLst>
            <pc:docMk/>
            <pc:sldMk cId="4157225651" sldId="341"/>
            <ac:spMk id="4" creationId="{8123C11C-9939-FC4B-F6BF-C047254F6731}"/>
          </ac:spMkLst>
        </pc:spChg>
        <pc:picChg chg="add mod">
          <ac:chgData name="Chris Runhaar" userId="592471b9910ea2c7" providerId="LiveId" clId="{02232A14-ABA3-4778-B6BD-354D9C73890E}" dt="2025-07-29T15:08:52.879" v="328" actId="167"/>
          <ac:picMkLst>
            <pc:docMk/>
            <pc:sldMk cId="4157225651" sldId="341"/>
            <ac:picMk id="5122" creationId="{C171C02E-09BE-1CB9-767D-974ABC2565D0}"/>
          </ac:picMkLst>
        </pc:picChg>
      </pc:sldChg>
      <pc:sldChg chg="delSp modSp add mod ord modAnim">
        <pc:chgData name="Chris Runhaar" userId="592471b9910ea2c7" providerId="LiveId" clId="{02232A14-ABA3-4778-B6BD-354D9C73890E}" dt="2025-07-29T16:09:56.158" v="772"/>
        <pc:sldMkLst>
          <pc:docMk/>
          <pc:sldMk cId="3174487111" sldId="342"/>
        </pc:sldMkLst>
        <pc:spChg chg="del">
          <ac:chgData name="Chris Runhaar" userId="592471b9910ea2c7" providerId="LiveId" clId="{02232A14-ABA3-4778-B6BD-354D9C73890E}" dt="2025-07-29T15:15:38.994" v="356" actId="478"/>
          <ac:spMkLst>
            <pc:docMk/>
            <pc:sldMk cId="3174487111" sldId="342"/>
            <ac:spMk id="4" creationId="{BF80D6C8-D9C6-3575-05FF-6E95C0971A2C}"/>
          </ac:spMkLst>
        </pc:spChg>
        <pc:spChg chg="mod">
          <ac:chgData name="Chris Runhaar" userId="592471b9910ea2c7" providerId="LiveId" clId="{02232A14-ABA3-4778-B6BD-354D9C73890E}" dt="2025-07-29T15:17:56.931" v="444" actId="404"/>
          <ac:spMkLst>
            <pc:docMk/>
            <pc:sldMk cId="3174487111" sldId="342"/>
            <ac:spMk id="5" creationId="{C7E343BD-E16D-5775-F979-43CCC3C644BB}"/>
          </ac:spMkLst>
        </pc:spChg>
        <pc:spChg chg="mod">
          <ac:chgData name="Chris Runhaar" userId="592471b9910ea2c7" providerId="LiveId" clId="{02232A14-ABA3-4778-B6BD-354D9C73890E}" dt="2025-07-29T15:18:12.649" v="445" actId="1076"/>
          <ac:spMkLst>
            <pc:docMk/>
            <pc:sldMk cId="3174487111" sldId="342"/>
            <ac:spMk id="6" creationId="{1D657EC8-A1CC-DDA9-11B9-A4E979DB018D}"/>
          </ac:spMkLst>
        </pc:spChg>
      </pc:sldChg>
      <pc:sldChg chg="delSp modSp add del mod ord">
        <pc:chgData name="Chris Runhaar" userId="592471b9910ea2c7" providerId="LiveId" clId="{02232A14-ABA3-4778-B6BD-354D9C73890E}" dt="2025-07-29T15:30:29.127" v="552" actId="47"/>
        <pc:sldMkLst>
          <pc:docMk/>
          <pc:sldMk cId="489090764" sldId="343"/>
        </pc:sldMkLst>
        <pc:spChg chg="mod">
          <ac:chgData name="Chris Runhaar" userId="592471b9910ea2c7" providerId="LiveId" clId="{02232A14-ABA3-4778-B6BD-354D9C73890E}" dt="2025-07-29T15:29:22.920" v="545" actId="1076"/>
          <ac:spMkLst>
            <pc:docMk/>
            <pc:sldMk cId="489090764" sldId="343"/>
            <ac:spMk id="2" creationId="{40FFBF01-E238-E6E9-CFE0-24A1624F3EA1}"/>
          </ac:spMkLst>
        </pc:spChg>
        <pc:spChg chg="del">
          <ac:chgData name="Chris Runhaar" userId="592471b9910ea2c7" providerId="LiveId" clId="{02232A14-ABA3-4778-B6BD-354D9C73890E}" dt="2025-07-29T15:27:26.184" v="450" actId="478"/>
          <ac:spMkLst>
            <pc:docMk/>
            <pc:sldMk cId="489090764" sldId="343"/>
            <ac:spMk id="3" creationId="{ACA850A9-281A-75A5-D1F4-E4EFFE761D2B}"/>
          </ac:spMkLst>
        </pc:spChg>
        <pc:spChg chg="mod">
          <ac:chgData name="Chris Runhaar" userId="592471b9910ea2c7" providerId="LiveId" clId="{02232A14-ABA3-4778-B6BD-354D9C73890E}" dt="2025-07-29T15:29:36.016" v="548" actId="1076"/>
          <ac:spMkLst>
            <pc:docMk/>
            <pc:sldMk cId="489090764" sldId="343"/>
            <ac:spMk id="7" creationId="{AFFEEC46-04B3-E626-F055-131F0BA68F89}"/>
          </ac:spMkLst>
        </pc:spChg>
      </pc:sldChg>
      <pc:sldChg chg="modSp add mod ord modAnim">
        <pc:chgData name="Chris Runhaar" userId="592471b9910ea2c7" providerId="LiveId" clId="{02232A14-ABA3-4778-B6BD-354D9C73890E}" dt="2025-07-29T16:10:13.429" v="774"/>
        <pc:sldMkLst>
          <pc:docMk/>
          <pc:sldMk cId="2178990305" sldId="344"/>
        </pc:sldMkLst>
        <pc:spChg chg="mod">
          <ac:chgData name="Chris Runhaar" userId="592471b9910ea2c7" providerId="LiveId" clId="{02232A14-ABA3-4778-B6BD-354D9C73890E}" dt="2025-07-29T15:36:32.706" v="594" actId="1076"/>
          <ac:spMkLst>
            <pc:docMk/>
            <pc:sldMk cId="2178990305" sldId="344"/>
            <ac:spMk id="5" creationId="{786E4840-B4AC-D981-AEA5-FBB116027A07}"/>
          </ac:spMkLst>
        </pc:spChg>
        <pc:spChg chg="mod">
          <ac:chgData name="Chris Runhaar" userId="592471b9910ea2c7" providerId="LiveId" clId="{02232A14-ABA3-4778-B6BD-354D9C73890E}" dt="2025-07-29T15:36:37.219" v="595" actId="1076"/>
          <ac:spMkLst>
            <pc:docMk/>
            <pc:sldMk cId="2178990305" sldId="344"/>
            <ac:spMk id="6" creationId="{36318E21-5416-D3CF-5A01-7DB0DFF36FBB}"/>
          </ac:spMkLst>
        </pc:spChg>
      </pc:sldChg>
      <pc:sldChg chg="new del">
        <pc:chgData name="Chris Runhaar" userId="592471b9910ea2c7" providerId="LiveId" clId="{02232A14-ABA3-4778-B6BD-354D9C73890E}" dt="2025-07-29T15:44:14.791" v="598" actId="2696"/>
        <pc:sldMkLst>
          <pc:docMk/>
          <pc:sldMk cId="3952660829" sldId="345"/>
        </pc:sldMkLst>
      </pc:sldChg>
      <pc:sldChg chg="addSp delSp modSp new mod setBg">
        <pc:chgData name="Chris Runhaar" userId="592471b9910ea2c7" providerId="LiveId" clId="{02232A14-ABA3-4778-B6BD-354D9C73890E}" dt="2025-07-29T16:03:23.547" v="761" actId="478"/>
        <pc:sldMkLst>
          <pc:docMk/>
          <pc:sldMk cId="2203532301" sldId="346"/>
        </pc:sldMkLst>
        <pc:spChg chg="add mod">
          <ac:chgData name="Chris Runhaar" userId="592471b9910ea2c7" providerId="LiveId" clId="{02232A14-ABA3-4778-B6BD-354D9C73890E}" dt="2025-07-29T15:53:26.786" v="673" actId="1076"/>
          <ac:spMkLst>
            <pc:docMk/>
            <pc:sldMk cId="2203532301" sldId="346"/>
            <ac:spMk id="3" creationId="{E8959E43-C42E-E2A9-B101-2FAA2F23929A}"/>
          </ac:spMkLst>
        </pc:spChg>
        <pc:picChg chg="add del mod">
          <ac:chgData name="Chris Runhaar" userId="592471b9910ea2c7" providerId="LiveId" clId="{02232A14-ABA3-4778-B6BD-354D9C73890E}" dt="2025-07-29T16:03:23.547" v="761" actId="478"/>
          <ac:picMkLst>
            <pc:docMk/>
            <pc:sldMk cId="2203532301" sldId="346"/>
            <ac:picMk id="4" creationId="{8F2338C0-A9BF-D302-A176-0CFD3D0274D3}"/>
          </ac:picMkLst>
        </pc:picChg>
        <pc:picChg chg="add mod">
          <ac:chgData name="Chris Runhaar" userId="592471b9910ea2c7" providerId="LiveId" clId="{02232A14-ABA3-4778-B6BD-354D9C73890E}" dt="2025-07-29T16:03:20.868" v="758" actId="732"/>
          <ac:picMkLst>
            <pc:docMk/>
            <pc:sldMk cId="2203532301" sldId="346"/>
            <ac:picMk id="6146" creationId="{388F347B-3809-373C-68AE-12E9B543BB0A}"/>
          </ac:picMkLst>
        </pc:picChg>
      </pc:sldChg>
      <pc:sldChg chg="delSp modSp add mod ord delAnim">
        <pc:chgData name="Chris Runhaar" userId="592471b9910ea2c7" providerId="LiveId" clId="{02232A14-ABA3-4778-B6BD-354D9C73890E}" dt="2025-07-29T15:57:06" v="694" actId="207"/>
        <pc:sldMkLst>
          <pc:docMk/>
          <pc:sldMk cId="220582740" sldId="347"/>
        </pc:sldMkLst>
        <pc:spChg chg="mod">
          <ac:chgData name="Chris Runhaar" userId="592471b9910ea2c7" providerId="LiveId" clId="{02232A14-ABA3-4778-B6BD-354D9C73890E}" dt="2025-07-29T15:57:06" v="694" actId="207"/>
          <ac:spMkLst>
            <pc:docMk/>
            <pc:sldMk cId="220582740" sldId="347"/>
            <ac:spMk id="6" creationId="{6BA18B7F-D08E-6B75-BAF0-22B2CFBAE3B7}"/>
          </ac:spMkLst>
        </pc:spChg>
        <pc:picChg chg="del">
          <ac:chgData name="Chris Runhaar" userId="592471b9910ea2c7" providerId="LiveId" clId="{02232A14-ABA3-4778-B6BD-354D9C73890E}" dt="2025-07-29T15:49:52.924" v="609" actId="478"/>
          <ac:picMkLst>
            <pc:docMk/>
            <pc:sldMk cId="220582740" sldId="347"/>
            <ac:picMk id="5" creationId="{B886CF4A-8975-FE9D-56D6-FDED86FFFD3C}"/>
          </ac:picMkLst>
        </pc:picChg>
        <pc:picChg chg="mod">
          <ac:chgData name="Chris Runhaar" userId="592471b9910ea2c7" providerId="LiveId" clId="{02232A14-ABA3-4778-B6BD-354D9C73890E}" dt="2025-07-29T15:52:00.931" v="638" actId="1076"/>
          <ac:picMkLst>
            <pc:docMk/>
            <pc:sldMk cId="220582740" sldId="347"/>
            <ac:picMk id="3074" creationId="{1A682557-AFAD-2CDB-A570-D8F101BF7AC6}"/>
          </ac:picMkLst>
        </pc:picChg>
      </pc:sldChg>
      <pc:sldMasterChg chg="addSldLayout delSldLayout">
        <pc:chgData name="Chris Runhaar" userId="592471b9910ea2c7" providerId="LiveId" clId="{02232A14-ABA3-4778-B6BD-354D9C73890E}" dt="2025-07-29T15:30:39.394" v="557" actId="47"/>
        <pc:sldMasterMkLst>
          <pc:docMk/>
          <pc:sldMasterMk cId="0" sldId="2147483669"/>
        </pc:sldMasterMkLst>
        <pc:sldLayoutChg chg="del">
          <pc:chgData name="Chris Runhaar" userId="592471b9910ea2c7" providerId="LiveId" clId="{02232A14-ABA3-4778-B6BD-354D9C73890E}" dt="2025-07-29T15:30:39.394" v="557" actId="47"/>
          <pc:sldLayoutMkLst>
            <pc:docMk/>
            <pc:sldMasterMk cId="0" sldId="2147483669"/>
            <pc:sldLayoutMk cId="0" sldId="2147483649"/>
          </pc:sldLayoutMkLst>
        </pc:sldLayoutChg>
        <pc:sldLayoutChg chg="add del">
          <pc:chgData name="Chris Runhaar" userId="592471b9910ea2c7" providerId="LiveId" clId="{02232A14-ABA3-4778-B6BD-354D9C73890E}" dt="2025-07-29T15:30:29.127" v="552" actId="47"/>
          <pc:sldLayoutMkLst>
            <pc:docMk/>
            <pc:sldMasterMk cId="0" sldId="2147483669"/>
            <pc:sldLayoutMk cId="1210746871" sldId="2147483671"/>
          </pc:sldLayoutMkLst>
        </pc:sldLayoutChg>
        <pc:sldLayoutChg chg="del">
          <pc:chgData name="Chris Runhaar" userId="592471b9910ea2c7" providerId="LiveId" clId="{02232A14-ABA3-4778-B6BD-354D9C73890E}" dt="2025-07-29T15:09:42.807" v="335" actId="47"/>
          <pc:sldLayoutMkLst>
            <pc:docMk/>
            <pc:sldMasterMk cId="0" sldId="2147483669"/>
            <pc:sldLayoutMk cId="2494532323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F28BC-8A11-4761-805C-7AAAA00CEF3A}" type="doc">
      <dgm:prSet loTypeId="urn:microsoft.com/office/officeart/2008/layout/VerticalCurvedList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n-150"/>
        </a:p>
      </dgm:t>
    </dgm:pt>
    <dgm:pt modelId="{55BD6D58-9D3E-4BF2-B799-8DCC9BFFC92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046F3E3-B6DA-4795-A0BB-207F1F6A5840}" type="parTrans" cxnId="{8355D057-CDDB-4388-B21D-6519B45E6D88}">
      <dgm:prSet/>
      <dgm:spPr/>
      <dgm:t>
        <a:bodyPr/>
        <a:lstStyle/>
        <a:p>
          <a:endParaRPr lang="en-150"/>
        </a:p>
      </dgm:t>
    </dgm:pt>
    <dgm:pt modelId="{3D50BB44-30FD-4C8A-B0EC-276E6F66485B}" type="sibTrans" cxnId="{8355D057-CDDB-4388-B21D-6519B45E6D88}">
      <dgm:prSet/>
      <dgm:spPr/>
      <dgm:t>
        <a:bodyPr/>
        <a:lstStyle/>
        <a:p>
          <a:endParaRPr lang="en-150"/>
        </a:p>
      </dgm:t>
    </dgm:pt>
    <dgm:pt modelId="{7DB75792-9A9B-4F30-BEE5-836C18D66219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CA53547-ACA9-40E2-87A7-DCBA02378C49}" type="parTrans" cxnId="{5E8CD69D-7A8F-433D-BEE2-859AF34C234B}">
      <dgm:prSet/>
      <dgm:spPr/>
      <dgm:t>
        <a:bodyPr/>
        <a:lstStyle/>
        <a:p>
          <a:endParaRPr lang="en-150"/>
        </a:p>
      </dgm:t>
    </dgm:pt>
    <dgm:pt modelId="{D242B501-3489-4D6F-BA72-A200917EDAA5}" type="sibTrans" cxnId="{5E8CD69D-7A8F-433D-BEE2-859AF34C234B}">
      <dgm:prSet/>
      <dgm:spPr/>
      <dgm:t>
        <a:bodyPr/>
        <a:lstStyle/>
        <a:p>
          <a:endParaRPr lang="en-150"/>
        </a:p>
      </dgm:t>
    </dgm:pt>
    <dgm:pt modelId="{E6F1855E-A69C-41B6-B9E1-01B9F66A120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E9D39A-A710-4842-9FBE-DF81CEF88D87}" type="parTrans" cxnId="{D192172E-67F0-47F3-A859-738DCD01A055}">
      <dgm:prSet/>
      <dgm:spPr/>
      <dgm:t>
        <a:bodyPr/>
        <a:lstStyle/>
        <a:p>
          <a:endParaRPr lang="en-150"/>
        </a:p>
      </dgm:t>
    </dgm:pt>
    <dgm:pt modelId="{B75F4025-8CAB-4E5B-9492-12E0B9D7A93C}" type="sibTrans" cxnId="{D192172E-67F0-47F3-A859-738DCD01A055}">
      <dgm:prSet/>
      <dgm:spPr/>
      <dgm:t>
        <a:bodyPr/>
        <a:lstStyle/>
        <a:p>
          <a:endParaRPr lang="en-150"/>
        </a:p>
      </dgm:t>
    </dgm:pt>
    <dgm:pt modelId="{FCD2925E-CE3D-4B47-8966-7A068954C4C5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82E88F-7738-4C9B-B246-C56B4EE6100C}" type="parTrans" cxnId="{FC6675A2-A8F0-44BA-B8A9-05638798AA2C}">
      <dgm:prSet/>
      <dgm:spPr/>
      <dgm:t>
        <a:bodyPr/>
        <a:lstStyle/>
        <a:p>
          <a:endParaRPr lang="en-150"/>
        </a:p>
      </dgm:t>
    </dgm:pt>
    <dgm:pt modelId="{80975794-5226-494B-8F93-223834C347D3}" type="sibTrans" cxnId="{FC6675A2-A8F0-44BA-B8A9-05638798AA2C}">
      <dgm:prSet/>
      <dgm:spPr/>
      <dgm:t>
        <a:bodyPr/>
        <a:lstStyle/>
        <a:p>
          <a:endParaRPr lang="en-150"/>
        </a:p>
      </dgm:t>
    </dgm:pt>
    <dgm:pt modelId="{660CD931-CA99-490A-87D6-4BBE4EEB6C27}">
      <dgm:prSet phldrT="[Text]"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dirty="0"/>
        </a:p>
      </dgm:t>
    </dgm:pt>
    <dgm:pt modelId="{41B69D51-49A0-46A6-90F0-A97A4701C50D}" type="parTrans" cxnId="{223EF3E0-B4A3-4510-A8D7-435C3CD8C5B8}">
      <dgm:prSet/>
      <dgm:spPr/>
      <dgm:t>
        <a:bodyPr/>
        <a:lstStyle/>
        <a:p>
          <a:endParaRPr lang="en-150"/>
        </a:p>
      </dgm:t>
    </dgm:pt>
    <dgm:pt modelId="{F7019B84-0B55-4204-B163-08DB9AC748F8}" type="sibTrans" cxnId="{223EF3E0-B4A3-4510-A8D7-435C3CD8C5B8}">
      <dgm:prSet/>
      <dgm:spPr/>
      <dgm:t>
        <a:bodyPr/>
        <a:lstStyle/>
        <a:p>
          <a:endParaRPr lang="en-150"/>
        </a:p>
      </dgm:t>
    </dgm:pt>
    <dgm:pt modelId="{26AB4022-4690-491A-8213-5EE94F7604A1}" type="pres">
      <dgm:prSet presAssocID="{BEDF28BC-8A11-4761-805C-7AAAA00CEF3A}" presName="Name0" presStyleCnt="0">
        <dgm:presLayoutVars>
          <dgm:chMax val="7"/>
          <dgm:chPref val="7"/>
          <dgm:dir/>
        </dgm:presLayoutVars>
      </dgm:prSet>
      <dgm:spPr/>
    </dgm:pt>
    <dgm:pt modelId="{5451746E-071E-4017-B70C-EC2BC4328CED}" type="pres">
      <dgm:prSet presAssocID="{BEDF28BC-8A11-4761-805C-7AAAA00CEF3A}" presName="Name1" presStyleCnt="0"/>
      <dgm:spPr/>
    </dgm:pt>
    <dgm:pt modelId="{89455289-CB3F-4D9D-B966-76ECA992840F}" type="pres">
      <dgm:prSet presAssocID="{BEDF28BC-8A11-4761-805C-7AAAA00CEF3A}" presName="cycle" presStyleCnt="0"/>
      <dgm:spPr/>
    </dgm:pt>
    <dgm:pt modelId="{0648C15F-809A-4E0B-A52A-8DAF61A27EAC}" type="pres">
      <dgm:prSet presAssocID="{BEDF28BC-8A11-4761-805C-7AAAA00CEF3A}" presName="srcNode" presStyleLbl="node1" presStyleIdx="0" presStyleCnt="5"/>
      <dgm:spPr/>
    </dgm:pt>
    <dgm:pt modelId="{CB5B39F4-4F59-4D6E-B00D-86B7FA73E4E5}" type="pres">
      <dgm:prSet presAssocID="{BEDF28BC-8A11-4761-805C-7AAAA00CEF3A}" presName="conn" presStyleLbl="parChTrans1D2" presStyleIdx="0" presStyleCnt="1"/>
      <dgm:spPr/>
    </dgm:pt>
    <dgm:pt modelId="{FF875F8C-D398-4117-B0A7-C2E5F9A2625C}" type="pres">
      <dgm:prSet presAssocID="{BEDF28BC-8A11-4761-805C-7AAAA00CEF3A}" presName="extraNode" presStyleLbl="node1" presStyleIdx="0" presStyleCnt="5"/>
      <dgm:spPr/>
    </dgm:pt>
    <dgm:pt modelId="{B46828D6-9506-4A05-BAD6-AF2A443FBE59}" type="pres">
      <dgm:prSet presAssocID="{BEDF28BC-8A11-4761-805C-7AAAA00CEF3A}" presName="dstNode" presStyleLbl="node1" presStyleIdx="0" presStyleCnt="5"/>
      <dgm:spPr/>
    </dgm:pt>
    <dgm:pt modelId="{3500886D-898A-4BF1-B822-57EB0D45D019}" type="pres">
      <dgm:prSet presAssocID="{660CD931-CA99-490A-87D6-4BBE4EEB6C27}" presName="text_1" presStyleLbl="node1" presStyleIdx="0" presStyleCnt="5">
        <dgm:presLayoutVars>
          <dgm:bulletEnabled val="1"/>
        </dgm:presLayoutVars>
      </dgm:prSet>
      <dgm:spPr/>
    </dgm:pt>
    <dgm:pt modelId="{A09CBEAB-0284-45FF-A99F-9D35DFE34081}" type="pres">
      <dgm:prSet presAssocID="{660CD931-CA99-490A-87D6-4BBE4EEB6C27}" presName="accent_1" presStyleCnt="0"/>
      <dgm:spPr/>
    </dgm:pt>
    <dgm:pt modelId="{B79DD051-3CAE-4715-9261-DE9887AFBCCC}" type="pres">
      <dgm:prSet presAssocID="{660CD931-CA99-490A-87D6-4BBE4EEB6C27}" presName="accentRepeatNode" presStyleLbl="solidFgAcc1" presStyleIdx="0" presStyleCnt="5" custLinFactNeighborX="5478" custLinFactNeighborY="24803"/>
      <dgm:spPr>
        <a:solidFill>
          <a:srgbClr val="2E419A"/>
        </a:solidFill>
      </dgm:spPr>
    </dgm:pt>
    <dgm:pt modelId="{C825425D-8BEF-4E88-AF96-881100A8D9BC}" type="pres">
      <dgm:prSet presAssocID="{55BD6D58-9D3E-4BF2-B799-8DCC9BFFC928}" presName="text_2" presStyleLbl="node1" presStyleIdx="1" presStyleCnt="5">
        <dgm:presLayoutVars>
          <dgm:bulletEnabled val="1"/>
        </dgm:presLayoutVars>
      </dgm:prSet>
      <dgm:spPr/>
    </dgm:pt>
    <dgm:pt modelId="{9507D3E3-3872-4DE7-8C41-36A838F280FD}" type="pres">
      <dgm:prSet presAssocID="{55BD6D58-9D3E-4BF2-B799-8DCC9BFFC928}" presName="accent_2" presStyleCnt="0"/>
      <dgm:spPr/>
    </dgm:pt>
    <dgm:pt modelId="{F2008E4C-198F-41F1-B2ED-5C6928264206}" type="pres">
      <dgm:prSet presAssocID="{55BD6D58-9D3E-4BF2-B799-8DCC9BFFC928}" presName="accentRepeatNode" presStyleLbl="solidFgAcc1" presStyleIdx="1" presStyleCnt="5" custLinFactNeighborX="-3820" custLinFactNeighborY="19290"/>
      <dgm:spPr>
        <a:solidFill>
          <a:srgbClr val="2E419A"/>
        </a:solidFill>
      </dgm:spPr>
    </dgm:pt>
    <dgm:pt modelId="{C0288240-EA61-432B-8CF6-33E6C349B5D1}" type="pres">
      <dgm:prSet presAssocID="{7DB75792-9A9B-4F30-BEE5-836C18D66219}" presName="text_3" presStyleLbl="node1" presStyleIdx="2" presStyleCnt="5">
        <dgm:presLayoutVars>
          <dgm:bulletEnabled val="1"/>
        </dgm:presLayoutVars>
      </dgm:prSet>
      <dgm:spPr/>
    </dgm:pt>
    <dgm:pt modelId="{B4F5D10C-4945-4538-BDF4-640478735631}" type="pres">
      <dgm:prSet presAssocID="{7DB75792-9A9B-4F30-BEE5-836C18D66219}" presName="accent_3" presStyleCnt="0"/>
      <dgm:spPr/>
    </dgm:pt>
    <dgm:pt modelId="{929A3DE9-9490-4BBD-9DFA-1DE360656B78}" type="pres">
      <dgm:prSet presAssocID="{7DB75792-9A9B-4F30-BEE5-836C18D66219}" presName="accentRepeatNode" presStyleLbl="solidFgAcc1" presStyleIdx="2" presStyleCnt="5" custLinFactNeighborY="13232"/>
      <dgm:spPr>
        <a:solidFill>
          <a:srgbClr val="2E419A"/>
        </a:solidFill>
      </dgm:spPr>
    </dgm:pt>
    <dgm:pt modelId="{F2365409-52C5-400D-825D-98539B9F51B8}" type="pres">
      <dgm:prSet presAssocID="{E6F1855E-A69C-41B6-B9E1-01B9F66A1208}" presName="text_4" presStyleLbl="node1" presStyleIdx="3" presStyleCnt="5">
        <dgm:presLayoutVars>
          <dgm:bulletEnabled val="1"/>
        </dgm:presLayoutVars>
      </dgm:prSet>
      <dgm:spPr/>
    </dgm:pt>
    <dgm:pt modelId="{2B0B9914-6809-438D-8940-423A2D83F398}" type="pres">
      <dgm:prSet presAssocID="{E6F1855E-A69C-41B6-B9E1-01B9F66A1208}" presName="accent_4" presStyleCnt="0"/>
      <dgm:spPr/>
    </dgm:pt>
    <dgm:pt modelId="{A97AA733-7059-4888-986B-E98D623289B9}" type="pres">
      <dgm:prSet presAssocID="{E6F1855E-A69C-41B6-B9E1-01B9F66A1208}" presName="accentRepeatNode" presStyleLbl="solidFgAcc1" presStyleIdx="3" presStyleCnt="5" custLinFactNeighborX="-1032" custLinFactNeighborY="10827"/>
      <dgm:spPr>
        <a:solidFill>
          <a:srgbClr val="2E419A"/>
        </a:solidFill>
      </dgm:spPr>
    </dgm:pt>
    <dgm:pt modelId="{A96A8634-C6E5-4AFF-9A56-F109EB3ABA8D}" type="pres">
      <dgm:prSet presAssocID="{FCD2925E-CE3D-4B47-8966-7A068954C4C5}" presName="text_5" presStyleLbl="node1" presStyleIdx="4" presStyleCnt="5">
        <dgm:presLayoutVars>
          <dgm:bulletEnabled val="1"/>
        </dgm:presLayoutVars>
      </dgm:prSet>
      <dgm:spPr/>
    </dgm:pt>
    <dgm:pt modelId="{27A3FD6B-1ADC-43DB-B3F0-35FDBCCAADD0}" type="pres">
      <dgm:prSet presAssocID="{FCD2925E-CE3D-4B47-8966-7A068954C4C5}" presName="accent_5" presStyleCnt="0"/>
      <dgm:spPr/>
    </dgm:pt>
    <dgm:pt modelId="{2E9BD832-2101-4F5F-9A0F-3ADD65B06B92}" type="pres">
      <dgm:prSet presAssocID="{FCD2925E-CE3D-4B47-8966-7A068954C4C5}" presName="accentRepeatNode" presStyleLbl="solidFgAcc1" presStyleIdx="4" presStyleCnt="5" custLinFactNeighborY="12029"/>
      <dgm:spPr>
        <a:solidFill>
          <a:srgbClr val="2E419A"/>
        </a:solidFill>
      </dgm:spPr>
    </dgm:pt>
  </dgm:ptLst>
  <dgm:cxnLst>
    <dgm:cxn modelId="{26E24205-D0BA-42B0-B38F-F97343118840}" type="presOf" srcId="{BEDF28BC-8A11-4761-805C-7AAAA00CEF3A}" destId="{26AB4022-4690-491A-8213-5EE94F7604A1}" srcOrd="0" destOrd="0" presId="urn:microsoft.com/office/officeart/2008/layout/VerticalCurvedList"/>
    <dgm:cxn modelId="{B6C7AB1A-5062-48C2-88D3-90D3701ACE07}" type="presOf" srcId="{E6F1855E-A69C-41B6-B9E1-01B9F66A1208}" destId="{F2365409-52C5-400D-825D-98539B9F51B8}" srcOrd="0" destOrd="0" presId="urn:microsoft.com/office/officeart/2008/layout/VerticalCurvedList"/>
    <dgm:cxn modelId="{D192172E-67F0-47F3-A859-738DCD01A055}" srcId="{BEDF28BC-8A11-4761-805C-7AAAA00CEF3A}" destId="{E6F1855E-A69C-41B6-B9E1-01B9F66A1208}" srcOrd="3" destOrd="0" parTransId="{A3E9D39A-A710-4842-9FBE-DF81CEF88D87}" sibTransId="{B75F4025-8CAB-4E5B-9492-12E0B9D7A93C}"/>
    <dgm:cxn modelId="{AEFDAE37-5B35-4B25-862F-891A1A891E65}" type="presOf" srcId="{55BD6D58-9D3E-4BF2-B799-8DCC9BFFC928}" destId="{C825425D-8BEF-4E88-AF96-881100A8D9BC}" srcOrd="0" destOrd="0" presId="urn:microsoft.com/office/officeart/2008/layout/VerticalCurvedList"/>
    <dgm:cxn modelId="{554A673F-ED0C-44AC-ABB3-B7F322AC13A5}" type="presOf" srcId="{7DB75792-9A9B-4F30-BEE5-836C18D66219}" destId="{C0288240-EA61-432B-8CF6-33E6C349B5D1}" srcOrd="0" destOrd="0" presId="urn:microsoft.com/office/officeart/2008/layout/VerticalCurvedList"/>
    <dgm:cxn modelId="{BD0E4164-7372-4F97-AE5D-233548B9906A}" type="presOf" srcId="{F7019B84-0B55-4204-B163-08DB9AC748F8}" destId="{CB5B39F4-4F59-4D6E-B00D-86B7FA73E4E5}" srcOrd="0" destOrd="0" presId="urn:microsoft.com/office/officeart/2008/layout/VerticalCurvedList"/>
    <dgm:cxn modelId="{DAC3904D-4271-40FB-B6D2-E3EEA7BC1ECD}" type="presOf" srcId="{660CD931-CA99-490A-87D6-4BBE4EEB6C27}" destId="{3500886D-898A-4BF1-B822-57EB0D45D019}" srcOrd="0" destOrd="0" presId="urn:microsoft.com/office/officeart/2008/layout/VerticalCurvedList"/>
    <dgm:cxn modelId="{8355D057-CDDB-4388-B21D-6519B45E6D88}" srcId="{BEDF28BC-8A11-4761-805C-7AAAA00CEF3A}" destId="{55BD6D58-9D3E-4BF2-B799-8DCC9BFFC928}" srcOrd="1" destOrd="0" parTransId="{B046F3E3-B6DA-4795-A0BB-207F1F6A5840}" sibTransId="{3D50BB44-30FD-4C8A-B0EC-276E6F66485B}"/>
    <dgm:cxn modelId="{5E8CD69D-7A8F-433D-BEE2-859AF34C234B}" srcId="{BEDF28BC-8A11-4761-805C-7AAAA00CEF3A}" destId="{7DB75792-9A9B-4F30-BEE5-836C18D66219}" srcOrd="2" destOrd="0" parTransId="{BCA53547-ACA9-40E2-87A7-DCBA02378C49}" sibTransId="{D242B501-3489-4D6F-BA72-A200917EDAA5}"/>
    <dgm:cxn modelId="{FC6675A2-A8F0-44BA-B8A9-05638798AA2C}" srcId="{BEDF28BC-8A11-4761-805C-7AAAA00CEF3A}" destId="{FCD2925E-CE3D-4B47-8966-7A068954C4C5}" srcOrd="4" destOrd="0" parTransId="{3182E88F-7738-4C9B-B246-C56B4EE6100C}" sibTransId="{80975794-5226-494B-8F93-223834C347D3}"/>
    <dgm:cxn modelId="{9840B8CD-8C97-4A85-AEBE-A42E8F5991D3}" type="presOf" srcId="{FCD2925E-CE3D-4B47-8966-7A068954C4C5}" destId="{A96A8634-C6E5-4AFF-9A56-F109EB3ABA8D}" srcOrd="0" destOrd="0" presId="urn:microsoft.com/office/officeart/2008/layout/VerticalCurvedList"/>
    <dgm:cxn modelId="{223EF3E0-B4A3-4510-A8D7-435C3CD8C5B8}" srcId="{BEDF28BC-8A11-4761-805C-7AAAA00CEF3A}" destId="{660CD931-CA99-490A-87D6-4BBE4EEB6C27}" srcOrd="0" destOrd="0" parTransId="{41B69D51-49A0-46A6-90F0-A97A4701C50D}" sibTransId="{F7019B84-0B55-4204-B163-08DB9AC748F8}"/>
    <dgm:cxn modelId="{00D448E8-688E-47BF-B4D3-AE33FDBC4184}" type="presParOf" srcId="{26AB4022-4690-491A-8213-5EE94F7604A1}" destId="{5451746E-071E-4017-B70C-EC2BC4328CED}" srcOrd="0" destOrd="0" presId="urn:microsoft.com/office/officeart/2008/layout/VerticalCurvedList"/>
    <dgm:cxn modelId="{9AEFCABD-DD36-4152-BFE3-0CB955CEF20B}" type="presParOf" srcId="{5451746E-071E-4017-B70C-EC2BC4328CED}" destId="{89455289-CB3F-4D9D-B966-76ECA992840F}" srcOrd="0" destOrd="0" presId="urn:microsoft.com/office/officeart/2008/layout/VerticalCurvedList"/>
    <dgm:cxn modelId="{82A51E26-20DE-46BD-A806-D77B9E18646D}" type="presParOf" srcId="{89455289-CB3F-4D9D-B966-76ECA992840F}" destId="{0648C15F-809A-4E0B-A52A-8DAF61A27EAC}" srcOrd="0" destOrd="0" presId="urn:microsoft.com/office/officeart/2008/layout/VerticalCurvedList"/>
    <dgm:cxn modelId="{10F43D4E-E925-4D00-8F84-778E882FE63A}" type="presParOf" srcId="{89455289-CB3F-4D9D-B966-76ECA992840F}" destId="{CB5B39F4-4F59-4D6E-B00D-86B7FA73E4E5}" srcOrd="1" destOrd="0" presId="urn:microsoft.com/office/officeart/2008/layout/VerticalCurvedList"/>
    <dgm:cxn modelId="{DFCC1133-BCC6-4D55-9411-0D0550644EDC}" type="presParOf" srcId="{89455289-CB3F-4D9D-B966-76ECA992840F}" destId="{FF875F8C-D398-4117-B0A7-C2E5F9A2625C}" srcOrd="2" destOrd="0" presId="urn:microsoft.com/office/officeart/2008/layout/VerticalCurvedList"/>
    <dgm:cxn modelId="{E6B2311F-CDCC-4646-B16A-0575083C6AA8}" type="presParOf" srcId="{89455289-CB3F-4D9D-B966-76ECA992840F}" destId="{B46828D6-9506-4A05-BAD6-AF2A443FBE59}" srcOrd="3" destOrd="0" presId="urn:microsoft.com/office/officeart/2008/layout/VerticalCurvedList"/>
    <dgm:cxn modelId="{E768E2B2-2AEB-4F49-8B2E-8574A5336E3A}" type="presParOf" srcId="{5451746E-071E-4017-B70C-EC2BC4328CED}" destId="{3500886D-898A-4BF1-B822-57EB0D45D019}" srcOrd="1" destOrd="0" presId="urn:microsoft.com/office/officeart/2008/layout/VerticalCurvedList"/>
    <dgm:cxn modelId="{7B0C393E-DE4A-40FB-8B32-204833BD3DED}" type="presParOf" srcId="{5451746E-071E-4017-B70C-EC2BC4328CED}" destId="{A09CBEAB-0284-45FF-A99F-9D35DFE34081}" srcOrd="2" destOrd="0" presId="urn:microsoft.com/office/officeart/2008/layout/VerticalCurvedList"/>
    <dgm:cxn modelId="{61515EBD-8491-43AE-83FA-BBDE75C3E147}" type="presParOf" srcId="{A09CBEAB-0284-45FF-A99F-9D35DFE34081}" destId="{B79DD051-3CAE-4715-9261-DE9887AFBCCC}" srcOrd="0" destOrd="0" presId="urn:microsoft.com/office/officeart/2008/layout/VerticalCurvedList"/>
    <dgm:cxn modelId="{D0D2A1D4-599C-482D-8C87-A75A16D3454A}" type="presParOf" srcId="{5451746E-071E-4017-B70C-EC2BC4328CED}" destId="{C825425D-8BEF-4E88-AF96-881100A8D9BC}" srcOrd="3" destOrd="0" presId="urn:microsoft.com/office/officeart/2008/layout/VerticalCurvedList"/>
    <dgm:cxn modelId="{C0A26D08-6F33-42DD-9940-2394B59A9F95}" type="presParOf" srcId="{5451746E-071E-4017-B70C-EC2BC4328CED}" destId="{9507D3E3-3872-4DE7-8C41-36A838F280FD}" srcOrd="4" destOrd="0" presId="urn:microsoft.com/office/officeart/2008/layout/VerticalCurvedList"/>
    <dgm:cxn modelId="{853FDDF0-D35B-41F5-A221-2A1082B36555}" type="presParOf" srcId="{9507D3E3-3872-4DE7-8C41-36A838F280FD}" destId="{F2008E4C-198F-41F1-B2ED-5C6928264206}" srcOrd="0" destOrd="0" presId="urn:microsoft.com/office/officeart/2008/layout/VerticalCurvedList"/>
    <dgm:cxn modelId="{E0564CBF-97B6-4C66-BBAE-3EEA3F9987DB}" type="presParOf" srcId="{5451746E-071E-4017-B70C-EC2BC4328CED}" destId="{C0288240-EA61-432B-8CF6-33E6C349B5D1}" srcOrd="5" destOrd="0" presId="urn:microsoft.com/office/officeart/2008/layout/VerticalCurvedList"/>
    <dgm:cxn modelId="{142A9B2C-85C6-4DBD-B6DA-F0244ABA55A0}" type="presParOf" srcId="{5451746E-071E-4017-B70C-EC2BC4328CED}" destId="{B4F5D10C-4945-4538-BDF4-640478735631}" srcOrd="6" destOrd="0" presId="urn:microsoft.com/office/officeart/2008/layout/VerticalCurvedList"/>
    <dgm:cxn modelId="{F2AD58B2-A847-497F-A11D-80D7DADE3755}" type="presParOf" srcId="{B4F5D10C-4945-4538-BDF4-640478735631}" destId="{929A3DE9-9490-4BBD-9DFA-1DE360656B78}" srcOrd="0" destOrd="0" presId="urn:microsoft.com/office/officeart/2008/layout/VerticalCurvedList"/>
    <dgm:cxn modelId="{3D1FD818-B6EA-46CD-90BC-ED17E99C7E29}" type="presParOf" srcId="{5451746E-071E-4017-B70C-EC2BC4328CED}" destId="{F2365409-52C5-400D-825D-98539B9F51B8}" srcOrd="7" destOrd="0" presId="urn:microsoft.com/office/officeart/2008/layout/VerticalCurvedList"/>
    <dgm:cxn modelId="{E7A594B8-B9D9-4D4B-BA3A-8DFDFADFDA9F}" type="presParOf" srcId="{5451746E-071E-4017-B70C-EC2BC4328CED}" destId="{2B0B9914-6809-438D-8940-423A2D83F398}" srcOrd="8" destOrd="0" presId="urn:microsoft.com/office/officeart/2008/layout/VerticalCurvedList"/>
    <dgm:cxn modelId="{EBC73C93-3D27-4EEB-AE1B-684320FA3DB1}" type="presParOf" srcId="{2B0B9914-6809-438D-8940-423A2D83F398}" destId="{A97AA733-7059-4888-986B-E98D623289B9}" srcOrd="0" destOrd="0" presId="urn:microsoft.com/office/officeart/2008/layout/VerticalCurvedList"/>
    <dgm:cxn modelId="{D50AB531-A776-43BB-9378-120F1CF0C322}" type="presParOf" srcId="{5451746E-071E-4017-B70C-EC2BC4328CED}" destId="{A96A8634-C6E5-4AFF-9A56-F109EB3ABA8D}" srcOrd="9" destOrd="0" presId="urn:microsoft.com/office/officeart/2008/layout/VerticalCurvedList"/>
    <dgm:cxn modelId="{920DF597-5D76-4F35-95A3-2270CDF941D0}" type="presParOf" srcId="{5451746E-071E-4017-B70C-EC2BC4328CED}" destId="{27A3FD6B-1ADC-43DB-B3F0-35FDBCCAADD0}" srcOrd="10" destOrd="0" presId="urn:microsoft.com/office/officeart/2008/layout/VerticalCurvedList"/>
    <dgm:cxn modelId="{4A570AE5-2CE4-4012-A1D3-EEB8D0D4E2A8}" type="presParOf" srcId="{27A3FD6B-1ADC-43DB-B3F0-35FDBCCAADD0}" destId="{2E9BD832-2101-4F5F-9A0F-3ADD65B06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39F4-4F59-4D6E-B00D-86B7FA73E4E5}">
      <dsp:nvSpPr>
        <dsp:cNvPr id="0" name=""/>
        <dsp:cNvSpPr/>
      </dsp:nvSpPr>
      <dsp:spPr>
        <a:xfrm>
          <a:off x="-3957808" y="-607639"/>
          <a:ext cx="4716668" cy="4716668"/>
        </a:xfrm>
        <a:prstGeom prst="blockArc">
          <a:avLst>
            <a:gd name="adj1" fmla="val 18900000"/>
            <a:gd name="adj2" fmla="val 2700000"/>
            <a:gd name="adj3" fmla="val 45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00886D-898A-4BF1-B822-57EB0D45D019}">
      <dsp:nvSpPr>
        <dsp:cNvPr id="0" name=""/>
        <dsp:cNvSpPr/>
      </dsp:nvSpPr>
      <dsp:spPr>
        <a:xfrm>
          <a:off x="332549" y="218766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kern="1200" dirty="0"/>
        </a:p>
      </dsp:txBody>
      <dsp:txXfrm>
        <a:off x="332549" y="218766"/>
        <a:ext cx="6973667" cy="437813"/>
      </dsp:txXfrm>
    </dsp:sp>
    <dsp:sp modelId="{B79DD051-3CAE-4715-9261-DE9887AFBCCC}">
      <dsp:nvSpPr>
        <dsp:cNvPr id="0" name=""/>
        <dsp:cNvSpPr/>
      </dsp:nvSpPr>
      <dsp:spPr>
        <a:xfrm>
          <a:off x="88895" y="29977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5425D-8BEF-4E88-AF96-881100A8D9BC}">
      <dsp:nvSpPr>
        <dsp:cNvPr id="0" name=""/>
        <dsp:cNvSpPr/>
      </dsp:nvSpPr>
      <dsp:spPr>
        <a:xfrm>
          <a:off x="646274" y="875277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875277"/>
        <a:ext cx="6659943" cy="437813"/>
      </dsp:txXfrm>
    </dsp:sp>
    <dsp:sp modelId="{F2008E4C-198F-41F1-B2ED-5C6928264206}">
      <dsp:nvSpPr>
        <dsp:cNvPr id="0" name=""/>
        <dsp:cNvSpPr/>
      </dsp:nvSpPr>
      <dsp:spPr>
        <a:xfrm>
          <a:off x="351734" y="92611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88240-EA61-432B-8CF6-33E6C349B5D1}">
      <dsp:nvSpPr>
        <dsp:cNvPr id="0" name=""/>
        <dsp:cNvSpPr/>
      </dsp:nvSpPr>
      <dsp:spPr>
        <a:xfrm>
          <a:off x="742562" y="1531788"/>
          <a:ext cx="6563654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42562" y="1531788"/>
        <a:ext cx="6563654" cy="437813"/>
      </dsp:txXfrm>
    </dsp:sp>
    <dsp:sp modelId="{929A3DE9-9490-4BBD-9DFA-1DE360656B78}">
      <dsp:nvSpPr>
        <dsp:cNvPr id="0" name=""/>
        <dsp:cNvSpPr/>
      </dsp:nvSpPr>
      <dsp:spPr>
        <a:xfrm>
          <a:off x="468928" y="1549475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65409-52C5-400D-825D-98539B9F51B8}">
      <dsp:nvSpPr>
        <dsp:cNvPr id="0" name=""/>
        <dsp:cNvSpPr/>
      </dsp:nvSpPr>
      <dsp:spPr>
        <a:xfrm>
          <a:off x="646274" y="2188298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2188298"/>
        <a:ext cx="6659943" cy="437813"/>
      </dsp:txXfrm>
    </dsp:sp>
    <dsp:sp modelId="{A97AA733-7059-4888-986B-E98D623289B9}">
      <dsp:nvSpPr>
        <dsp:cNvPr id="0" name=""/>
        <dsp:cNvSpPr/>
      </dsp:nvSpPr>
      <dsp:spPr>
        <a:xfrm>
          <a:off x="366992" y="2192824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A8634-C6E5-4AFF-9A56-F109EB3ABA8D}">
      <dsp:nvSpPr>
        <dsp:cNvPr id="0" name=""/>
        <dsp:cNvSpPr/>
      </dsp:nvSpPr>
      <dsp:spPr>
        <a:xfrm>
          <a:off x="332549" y="2844809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2549" y="2844809"/>
        <a:ext cx="6973667" cy="437813"/>
      </dsp:txXfrm>
    </dsp:sp>
    <dsp:sp modelId="{2E9BD832-2101-4F5F-9A0F-3ADD65B06B92}">
      <dsp:nvSpPr>
        <dsp:cNvPr id="0" name=""/>
        <dsp:cNvSpPr/>
      </dsp:nvSpPr>
      <dsp:spPr>
        <a:xfrm>
          <a:off x="58916" y="2855913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9151F199-1455-3815-5F91-BA5C7D62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E7CBC402-E5AC-477F-A724-849FA00F27AB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8C67E586-1E72-B610-A255-35450D4F8B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8A0F58DA-480B-919C-5FBA-AFA6302F0B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1F629763-9A8C-C9D6-3966-24CC4EE946E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B67222A3-2F99-78AA-697C-F93748DA3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0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45165E4-6DCE-EDB2-972F-EAAE26B0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793CB3A6-D4BC-6918-A7B3-EA156D2ABC8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2E6A8C34-B0E0-3C23-5D0C-E506D428F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DC7F94E5-DDBD-2685-A94E-AE6A274E60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8264EDA-E844-9E12-6A9D-E3827A9011D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F0E3268-9D8C-2AAE-411D-A2419F050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4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7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4" name="Google Shape;114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4" name="Google Shape;124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6" name="Google Shape;136;p2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 rot="5400000">
            <a:off x="3028950" y="-114300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5400000">
            <a:off x="6047100" y="1189247"/>
            <a:ext cx="4025400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632926" y="-904003"/>
            <a:ext cx="4025400" cy="6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9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2E419A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/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versity, Equity, Inclusion and the Importance of Belonging: Unity in  Diversity">
            <a:extLst>
              <a:ext uri="{FF2B5EF4-FFF2-40B4-BE49-F238E27FC236}">
                <a16:creationId xmlns:a16="http://schemas.microsoft.com/office/drawing/2014/main" id="{C171C02E-09BE-1CB9-767D-974ABC256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 b="411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C00EB-A68E-A1B5-45AC-1439C4E8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B7E32-7595-0323-6F3C-D2E5A466FD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rgbClr val="110708"/>
                </a:solidFill>
              </a:rPr>
              <a:t>10</a:t>
            </a:fld>
            <a:endParaRPr lang="en-AU" sz="1500" b="1" dirty="0">
              <a:solidFill>
                <a:srgbClr val="11070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23C11C-9939-FC4B-F6BF-C047254F6731}"/>
              </a:ext>
            </a:extLst>
          </p:cNvPr>
          <p:cNvSpPr txBox="1">
            <a:spLocks/>
          </p:cNvSpPr>
          <p:nvPr/>
        </p:nvSpPr>
        <p:spPr>
          <a:xfrm>
            <a:off x="1986946" y="1193344"/>
            <a:ext cx="4804348" cy="20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Amanat Agung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anugerah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membawa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kesatuan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lang="en-US" sz="2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besar</a:t>
            </a:r>
            <a:endParaRPr lang="en-150" sz="1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256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F822FF-AB1E-838E-518A-353B8C2CDCCB}"/>
              </a:ext>
            </a:extLst>
          </p:cNvPr>
          <p:cNvSpPr txBox="1">
            <a:spLocks/>
          </p:cNvSpPr>
          <p:nvPr/>
        </p:nvSpPr>
        <p:spPr>
          <a:xfrm>
            <a:off x="265861" y="1246036"/>
            <a:ext cx="8597038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Renungan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3200" b="1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Bagaimana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kebenaran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Amanat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Agung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merupakan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“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pedang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bermata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dua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bisa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menantang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ctr">
              <a:buAutoNum type="arabicPeriod"/>
            </a:pPr>
            <a:endParaRPr lang="nl-NL" sz="24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Sebutkan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hal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lain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menarik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perhatian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sesi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endParaRPr lang="nl-NL" sz="24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8BC2-9171-F962-A2F2-7C30B53F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E61EF-608B-3AB4-D922-3069B5F2F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fld>
            <a:endParaRPr lang="en-AU" sz="15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28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1250-F608-BDB2-DC3A-295543EA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7211-9B83-A24C-B97E-564B8F82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8" name="Picture 6" descr="John 13:33 NIV - Blogs">
            <a:extLst>
              <a:ext uri="{FF2B5EF4-FFF2-40B4-BE49-F238E27FC236}">
                <a16:creationId xmlns:a16="http://schemas.microsoft.com/office/drawing/2014/main" id="{20B297E1-6BD9-5A24-440E-436873C69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>
            <a:fillRect/>
          </a:stretch>
        </p:blipFill>
        <p:spPr bwMode="auto">
          <a:xfrm>
            <a:off x="0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A68A1-25F3-100E-A71E-6EE922E1F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400" smtClean="0"/>
              <a:t>12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57EC8-A1CC-DDA9-11B9-A4E979DB018D}"/>
              </a:ext>
            </a:extLst>
          </p:cNvPr>
          <p:cNvSpPr/>
          <p:nvPr/>
        </p:nvSpPr>
        <p:spPr>
          <a:xfrm>
            <a:off x="-43045" y="3256848"/>
            <a:ext cx="9230089" cy="1278148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343BD-E16D-5775-F979-43CCC3C644BB}"/>
              </a:ext>
            </a:extLst>
          </p:cNvPr>
          <p:cNvSpPr txBox="1"/>
          <p:nvPr/>
        </p:nvSpPr>
        <p:spPr>
          <a:xfrm>
            <a:off x="0" y="32147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Injil Kerajaan ini </a:t>
            </a: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harus diberitakan di seluruh dunia </a:t>
            </a:r>
            <a:b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 kesaksian bagi semua bangsa, </a:t>
            </a:r>
            <a:r>
              <a:rPr lang="fi-FI" sz="2400" b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sesudah itu</a:t>
            </a:r>
            <a: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barulah tiba kesudahannya</a:t>
            </a:r>
            <a:r>
              <a:rPr lang="fi-FI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fi-FI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Matius 24.14 (TB)</a:t>
            </a:r>
            <a:endParaRPr lang="en-150" sz="1600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871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42D1-BDBE-05B3-368B-59F09E9AA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0C3A2-437F-0DB4-FA83-CA0F4107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3" t="492" r="7777" b="2494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13367-2128-F605-9996-02ED26998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13</a:t>
            </a:fld>
            <a:endParaRPr lang="en-AU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3904D-F9D1-1B6E-81F1-F65FBE8C3CB3}"/>
              </a:ext>
            </a:extLst>
          </p:cNvPr>
          <p:cNvSpPr txBox="1"/>
          <p:nvPr/>
        </p:nvSpPr>
        <p:spPr>
          <a:xfrm>
            <a:off x="110067" y="98710"/>
            <a:ext cx="9033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… 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aku melihat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suatu kumpulan besar orang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…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 segala bangsa dan suku dan kaum dan bahasa, </a:t>
            </a:r>
            <a:b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berdiri di hadapan takhta dan di hadapan Anak Domba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… 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 </a:t>
            </a:r>
            <a:br>
              <a:rPr lang="nl-NL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Wahyu</a:t>
            </a:r>
            <a:r>
              <a:rPr lang="id-ID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r>
              <a:rPr lang="id-ID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nl-NL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9</a:t>
            </a:r>
            <a:r>
              <a:rPr lang="id-ID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806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86B068C-7A71-46A9-E342-42046C70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FBF01-E238-E6E9-CFE0-24A1624F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90" y="721352"/>
            <a:ext cx="8231891" cy="83880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err="1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Seb</a:t>
            </a:r>
            <a:r>
              <a:rPr lang="en-US" sz="3200" b="1" dirty="0" err="1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elum</a:t>
            </a:r>
            <a:r>
              <a:rPr lang="en-US" sz="32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 </a:t>
            </a:r>
            <a:r>
              <a:rPr lang="en-US" sz="3200" dirty="0">
                <a:solidFill>
                  <a:srgbClr val="2E419A"/>
                </a:solidFill>
                <a:latin typeface="Lato"/>
                <a:ea typeface="Aptos" panose="020B0004020202020204" pitchFamily="34" charset="0"/>
                <a:cs typeface="Arial"/>
              </a:rPr>
              <a:t>D</a:t>
            </a:r>
            <a:r>
              <a:rPr lang="en-US" sz="32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ia </a:t>
            </a:r>
            <a:r>
              <a:rPr lang="en-US" sz="3200" b="1" dirty="0" err="1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akan</a:t>
            </a:r>
            <a:r>
              <a:rPr lang="id-ID" sz="36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 </a:t>
            </a:r>
            <a:r>
              <a:rPr lang="en-US" sz="4800" b="1" dirty="0">
                <a:solidFill>
                  <a:srgbClr val="2E419A"/>
                </a:solidFill>
                <a:latin typeface="Lato"/>
                <a:ea typeface="Aptos" panose="020B0004020202020204" pitchFamily="34" charset="0"/>
                <a:cs typeface="Arial"/>
              </a:rPr>
              <a:t>Datang Kembali</a:t>
            </a:r>
            <a:endParaRPr lang="en-150" sz="4400" dirty="0">
              <a:solidFill>
                <a:srgbClr val="2E419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70D9F-068A-906C-C611-EF18451D2B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14</a:t>
            </a:fld>
            <a:endParaRPr lang="en-AU" sz="16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FEEC46-04B3-E626-F055-131F0BA68F89}"/>
              </a:ext>
            </a:extLst>
          </p:cNvPr>
          <p:cNvSpPr txBox="1">
            <a:spLocks/>
          </p:cNvSpPr>
          <p:nvPr/>
        </p:nvSpPr>
        <p:spPr>
          <a:xfrm>
            <a:off x="-386389" y="140802"/>
            <a:ext cx="463574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ita</a:t>
            </a:r>
            <a:r>
              <a:rPr lang="en-US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harus</a:t>
            </a:r>
            <a:r>
              <a:rPr lang="en-US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Pergi</a:t>
            </a:r>
            <a:endParaRPr lang="en-150" sz="4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907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D4F8-A2EC-BDEB-BFD8-CC4C64D6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BCA0-D8C9-31F4-0A6D-D959D800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8" name="Picture 6" descr="John 13:33 NIV - Blogs">
            <a:extLst>
              <a:ext uri="{FF2B5EF4-FFF2-40B4-BE49-F238E27FC236}">
                <a16:creationId xmlns:a16="http://schemas.microsoft.com/office/drawing/2014/main" id="{E5880EC0-A821-82A1-32C5-5058DEE51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>
            <a:fillRect/>
          </a:stretch>
        </p:blipFill>
        <p:spPr bwMode="auto">
          <a:xfrm>
            <a:off x="0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7A029-9306-3BD7-35B7-C059779BF0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400" smtClean="0"/>
              <a:t>15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18E21-5416-D3CF-5A01-7DB0DFF36FBB}"/>
              </a:ext>
            </a:extLst>
          </p:cNvPr>
          <p:cNvSpPr/>
          <p:nvPr/>
        </p:nvSpPr>
        <p:spPr>
          <a:xfrm>
            <a:off x="-43045" y="3021369"/>
            <a:ext cx="9230089" cy="1600437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E4840-B4AC-D981-AEA5-FBB116027A07}"/>
              </a:ext>
            </a:extLst>
          </p:cNvPr>
          <p:cNvSpPr txBox="1"/>
          <p:nvPr/>
        </p:nvSpPr>
        <p:spPr>
          <a:xfrm>
            <a:off x="-134869" y="301969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 menantikan dan </a:t>
            </a:r>
            <a:r>
              <a:rPr lang="fi-FI" sz="28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mempercepat kedatangan hari Allah</a:t>
            </a:r>
            <a: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 Pada hari itu langit akan binasa dalam api </a:t>
            </a:r>
            <a:b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unsur-unsur dunia akan hancur karena nyalanya</a:t>
            </a:r>
            <a:br>
              <a:rPr lang="fi-FI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fi-FI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2 Petrus 3:12 (TB)</a:t>
            </a:r>
            <a:endParaRPr lang="en-150" sz="1600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903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7C1D-7561-FCBC-0EA5-F89E4409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47142-445A-A5CF-8859-875509E1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61" b="8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2F117-13B9-1EC7-5FFC-647327DB62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16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86DC7-FB8A-846C-9A08-8D26EF5508DE}"/>
              </a:ext>
            </a:extLst>
          </p:cNvPr>
          <p:cNvSpPr txBox="1"/>
          <p:nvPr/>
        </p:nvSpPr>
        <p:spPr>
          <a:xfrm>
            <a:off x="2303438" y="1298046"/>
            <a:ext cx="48266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Mintalah kepadaKu, </a:t>
            </a:r>
            <a:br>
              <a:rPr lang="it-IT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maka bangsa-bangsa akan Kuberikan kepadamu menjadi milik pusakamu dan ujung bumi menjadi milik pusakamu.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	</a:t>
            </a:r>
            <a:r>
              <a:rPr lang="it-IT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Mazmur 2:8</a:t>
            </a:r>
            <a:endParaRPr lang="en-15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5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394E7-FE76-4109-7D32-DB5D58C0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 Perintah Amanat Agung: Mengingat Misi Kita yang Terlupakan oleh JJ Weller  - Message Ministries &amp; Missions Inc.">
            <a:extLst>
              <a:ext uri="{FF2B5EF4-FFF2-40B4-BE49-F238E27FC236}">
                <a16:creationId xmlns:a16="http://schemas.microsoft.com/office/drawing/2014/main" id="{1A682557-AFAD-2CDB-A570-D8F101BF7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2570" b="839"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11851-89AB-C7FD-DA8D-97BBA4537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17</a:t>
            </a:fld>
            <a:endParaRPr lang="en-AU" sz="15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18B7F-D08E-6B75-BAF0-22B2CFBAE3B7}"/>
              </a:ext>
            </a:extLst>
          </p:cNvPr>
          <p:cNvSpPr txBox="1">
            <a:spLocks/>
          </p:cNvSpPr>
          <p:nvPr/>
        </p:nvSpPr>
        <p:spPr>
          <a:xfrm>
            <a:off x="325307" y="0"/>
            <a:ext cx="8493386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Tuaian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memang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pekerja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sedikit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. Karena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32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mintalah</a:t>
            </a:r>
            <a:r>
              <a:rPr lang="en-US" sz="32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kepada</a:t>
            </a:r>
            <a:r>
              <a:rPr lang="en-US" sz="32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tuan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empunya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tuaian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, </a:t>
            </a: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supaya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Ia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mengirimkan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pekerja-pekerja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tuaian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000" dirty="0">
              <a:solidFill>
                <a:srgbClr val="2E419A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Matius 9:38</a:t>
            </a:r>
            <a:endParaRPr lang="en-150" sz="20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274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786C1-3A99-9045-B3D1-6CE4F1C1F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18</a:t>
            </a:fld>
            <a:endParaRPr lang="en-AU"/>
          </a:p>
        </p:txBody>
      </p:sp>
      <p:pic>
        <p:nvPicPr>
          <p:cNvPr id="6146" name="Picture 2" descr="ANSELF Desk &amp; Shelf Clocks UAE | 30-75% OFF | Dubai, Abu Dhabi">
            <a:extLst>
              <a:ext uri="{FF2B5EF4-FFF2-40B4-BE49-F238E27FC236}">
                <a16:creationId xmlns:a16="http://schemas.microsoft.com/office/drawing/2014/main" id="{388F347B-3809-373C-68AE-12E9B543B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6" b="23704"/>
          <a:stretch>
            <a:fillRect/>
          </a:stretch>
        </p:blipFill>
        <p:spPr bwMode="auto">
          <a:xfrm>
            <a:off x="4279106" y="1251583"/>
            <a:ext cx="4864894" cy="30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959E43-C42E-E2A9-B101-2FAA2F23929A}"/>
              </a:ext>
            </a:extLst>
          </p:cNvPr>
          <p:cNvSpPr txBox="1">
            <a:spLocks/>
          </p:cNvSpPr>
          <p:nvPr/>
        </p:nvSpPr>
        <p:spPr>
          <a:xfrm>
            <a:off x="-63748" y="2345705"/>
            <a:ext cx="463574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4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Matius 9:38</a:t>
            </a:r>
            <a:endParaRPr lang="en-150" sz="72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23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C42C6-84F2-3B95-629E-4168F2E3B1C5}"/>
              </a:ext>
            </a:extLst>
          </p:cNvPr>
          <p:cNvSpPr txBox="1">
            <a:spLocks/>
          </p:cNvSpPr>
          <p:nvPr/>
        </p:nvSpPr>
        <p:spPr>
          <a:xfrm>
            <a:off x="738188" y="1492361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Diskusi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Kelompok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Menurut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Matius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24:14,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perlu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terjadi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sebelum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akhir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itu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tiba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artinya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sebagai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si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iblis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sangat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menentang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hal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Seberapa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mudah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sulitnya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berdoa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Matius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9.38 </a:t>
            </a:r>
          </a:p>
          <a:p>
            <a:pPr algn="ctr"/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ajari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melakukan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hal yang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sama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115A0-2F9F-D446-ACBE-1DA39D92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1" y="367193"/>
            <a:ext cx="1524213" cy="14194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34AAE-034C-E7D6-6DA5-D0D0026D1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19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40254416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149C480-5DE9-5D09-80AB-0115EE7A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1424D3D3-2FCF-3958-D87A-422169568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4065563" y="1927274"/>
            <a:ext cx="5106572" cy="321622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6915DDEA-2621-9AE9-123F-0899F064D277}"/>
              </a:ext>
            </a:extLst>
          </p:cNvPr>
          <p:cNvSpPr txBox="1"/>
          <p:nvPr/>
        </p:nvSpPr>
        <p:spPr>
          <a:xfrm>
            <a:off x="174450" y="51512"/>
            <a:ext cx="8795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2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238D13-DD6C-8A65-32BE-8A647BEE8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42803"/>
              </p:ext>
            </p:extLst>
          </p:nvPr>
        </p:nvGraphicFramePr>
        <p:xfrm>
          <a:off x="1061232" y="213360"/>
          <a:ext cx="7352518" cy="35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93B750C-BB4A-046F-5BC3-F583A7627AFF}"/>
              </a:ext>
            </a:extLst>
          </p:cNvPr>
          <p:cNvSpPr/>
          <p:nvPr/>
        </p:nvSpPr>
        <p:spPr>
          <a:xfrm rot="1406282">
            <a:off x="208503" y="2549433"/>
            <a:ext cx="888815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7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54CF-C4C1-9BF8-7E4B-7B465D0C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3E929-07AC-E240-E7A8-D08D91732B60}"/>
              </a:ext>
            </a:extLst>
          </p:cNvPr>
          <p:cNvSpPr txBox="1">
            <a:spLocks/>
          </p:cNvSpPr>
          <p:nvPr/>
        </p:nvSpPr>
        <p:spPr>
          <a:xfrm>
            <a:off x="420624" y="1483217"/>
            <a:ext cx="8723376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/>
              <a:t>Panggilan</a:t>
            </a:r>
            <a:r>
              <a:rPr lang="nl-NL" sz="3200" b="1" dirty="0"/>
              <a:t> </a:t>
            </a:r>
            <a:r>
              <a:rPr lang="nl-NL" sz="3200" b="1" dirty="0" err="1"/>
              <a:t>untuk</a:t>
            </a:r>
            <a:r>
              <a:rPr lang="nl-NL" sz="3200" b="1" dirty="0"/>
              <a:t> </a:t>
            </a:r>
            <a:r>
              <a:rPr lang="nl-NL" sz="3200" b="1" dirty="0" err="1"/>
              <a:t>Ketaatan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seorang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pendeta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pemimpin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jemaat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DA1C-13CA-34CB-328D-FAA229C7F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20</a:t>
            </a:fld>
            <a:endParaRPr lang="en-AU"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16E04-3DCA-8FCB-9DF1-0392DAC1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2" y="493775"/>
            <a:ext cx="1440709" cy="1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40C01D0D-16E8-7979-6DE5-8F0E6D91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5AEEBADA-7D0A-5798-9A93-8C4F15D6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36A36F30-B5C0-4A00-ED0A-763A8B125907}"/>
              </a:ext>
            </a:extLst>
          </p:cNvPr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269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drea Fitrianto and locals build Bamboo Bridge in Philipines | Inhabitat -  Green Design, Innovation, Architecture, Green Building">
            <a:extLst>
              <a:ext uri="{FF2B5EF4-FFF2-40B4-BE49-F238E27FC236}">
                <a16:creationId xmlns:a16="http://schemas.microsoft.com/office/drawing/2014/main" id="{0405258E-1D1D-7A5E-E77A-9A567234B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1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EAE28-C02C-C157-2C5C-B79B1410A5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3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41314284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C1A7E-4338-6CB2-1F69-B411A5F44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Chosen: Última Ceia' estreia nos cinemas; entenda em números o sucesso  da série no Brasil - Ingresso.com">
            <a:extLst>
              <a:ext uri="{FF2B5EF4-FFF2-40B4-BE49-F238E27FC236}">
                <a16:creationId xmlns:a16="http://schemas.microsoft.com/office/drawing/2014/main" id="{EECD0A6B-0F7D-797E-7255-DD3BDE93C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334" r="1473" b="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79A3C-77B1-EEFF-D760-C9796C0DC1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4</a:t>
            </a:fld>
            <a:endParaRPr lang="en-AU" sz="15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035A7-3FF1-6734-DD8B-9BC3AEBCA3B8}"/>
              </a:ext>
            </a:extLst>
          </p:cNvPr>
          <p:cNvSpPr/>
          <p:nvPr/>
        </p:nvSpPr>
        <p:spPr>
          <a:xfrm>
            <a:off x="0" y="3411301"/>
            <a:ext cx="9230089" cy="12781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72B6E7-E0A4-D766-C7D6-010AB7AC0525}"/>
              </a:ext>
            </a:extLst>
          </p:cNvPr>
          <p:cNvSpPr txBox="1">
            <a:spLocks/>
          </p:cNvSpPr>
          <p:nvPr/>
        </p:nvSpPr>
        <p:spPr>
          <a:xfrm>
            <a:off x="226936" y="3850649"/>
            <a:ext cx="111487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1200" b="1" i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Modul</a:t>
            </a:r>
            <a:r>
              <a:rPr lang="nl-NL" sz="1200" b="1" i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5</a:t>
            </a:r>
            <a:endParaRPr lang="en-150" sz="1200" b="1" i="1" dirty="0">
              <a:solidFill>
                <a:srgbClr val="2E419A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369EDC-98B9-E678-29BC-06E0A9D01F07}"/>
              </a:ext>
            </a:extLst>
          </p:cNvPr>
          <p:cNvSpPr txBox="1">
            <a:spLocks/>
          </p:cNvSpPr>
          <p:nvPr/>
        </p:nvSpPr>
        <p:spPr>
          <a:xfrm>
            <a:off x="666680" y="3311900"/>
            <a:ext cx="627514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4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Kedewasaan, Kesatuan, </a:t>
            </a:r>
            <a:endParaRPr lang="en-150" sz="2800" dirty="0">
              <a:solidFill>
                <a:srgbClr val="2E41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2C2C9-EAE1-F233-F69C-3A49C8E2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20" y="3830360"/>
            <a:ext cx="5684629" cy="838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dan </a:t>
            </a:r>
            <a:r>
              <a:rPr lang="en-US" sz="4000" b="1" dirty="0" err="1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Penyelesaian</a:t>
            </a:r>
            <a:r>
              <a:rPr lang="en-US" sz="40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 </a:t>
            </a:r>
            <a:r>
              <a:rPr lang="en-US" sz="4000" b="1" dirty="0" err="1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Tugas</a:t>
            </a:r>
            <a:endParaRPr lang="en-150" sz="1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813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 Perintah Amanat Agung: Mengingat Misi Kita yang Terlupakan oleh JJ Weller  - Message Ministries &amp; Missions Inc.">
            <a:extLst>
              <a:ext uri="{FF2B5EF4-FFF2-40B4-BE49-F238E27FC236}">
                <a16:creationId xmlns:a16="http://schemas.microsoft.com/office/drawing/2014/main" id="{1174F77E-2DCE-D0B6-1161-F712DFA63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2570" b="839"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FA71B-A112-3829-183F-D1D1E33A4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5</a:t>
            </a:fld>
            <a:endParaRPr lang="en-AU"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ABAC5-F590-8EDE-A11D-E6FE70199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947" l="6633" r="89796">
                        <a14:foregroundMark x1="13776" y1="29630" x2="13776" y2="29630"/>
                        <a14:foregroundMark x1="17857" y1="21693" x2="17857" y2="21693"/>
                        <a14:foregroundMark x1="25510" y1="29630" x2="25510" y2="29630"/>
                        <a14:foregroundMark x1="17347" y1="65608" x2="17347" y2="65608"/>
                        <a14:foregroundMark x1="22959" y1="61376" x2="22959" y2="61376"/>
                        <a14:foregroundMark x1="17857" y1="51852" x2="17857" y2="51852"/>
                        <a14:foregroundMark x1="6633" y1="64550" x2="6633" y2="64550"/>
                        <a14:foregroundMark x1="25510" y1="71429" x2="25510" y2="71429"/>
                        <a14:foregroundMark x1="69898" y1="23280" x2="69898" y2="23280"/>
                        <a14:foregroundMark x1="68367" y1="24868" x2="68367" y2="24868"/>
                        <a14:foregroundMark x1="80612" y1="29630" x2="80612" y2="29630"/>
                        <a14:foregroundMark x1="74490" y1="34392" x2="74490" y2="34392"/>
                        <a14:foregroundMark x1="75000" y1="20106" x2="75000" y2="20106"/>
                        <a14:foregroundMark x1="11224" y1="67725" x2="11224" y2="67725"/>
                        <a14:foregroundMark x1="83163" y1="65079" x2="83163" y2="65079"/>
                        <a14:foregroundMark x1="29082" y1="81481" x2="29082" y2="81481"/>
                        <a14:foregroundMark x1="32653" y1="82540" x2="32653" y2="82540"/>
                        <a14:foregroundMark x1="40306" y1="82011" x2="40306" y2="82011"/>
                        <a14:foregroundMark x1="47959" y1="83069" x2="47959" y2="83069"/>
                        <a14:foregroundMark x1="57143" y1="83069" x2="57143" y2="83069"/>
                        <a14:foregroundMark x1="62245" y1="84127" x2="62245" y2="84127"/>
                        <a14:foregroundMark x1="67857" y1="82540" x2="67857" y2="82540"/>
                        <a14:backgroundMark x1="34694" y1="86243" x2="34694" y2="86243"/>
                        <a14:backgroundMark x1="56122" y1="85714" x2="56122" y2="85714"/>
                        <a14:backgroundMark x1="31633" y1="82011" x2="31633" y2="820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8937" y="1710059"/>
            <a:ext cx="1645981" cy="15871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D65533-1E0B-D57C-0E2B-030E5A3FEEDE}"/>
              </a:ext>
            </a:extLst>
          </p:cNvPr>
          <p:cNvSpPr txBox="1">
            <a:spLocks/>
          </p:cNvSpPr>
          <p:nvPr/>
        </p:nvSpPr>
        <p:spPr>
          <a:xfrm>
            <a:off x="1565014" y="2107416"/>
            <a:ext cx="4866297" cy="79248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4800" b="1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Amanat Agung</a:t>
            </a:r>
            <a:endParaRPr lang="en-150" sz="36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228D-6CEF-4E31-7726-EC0AC311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B975E-D657-3086-371D-3AE0B7BD4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6</a:t>
            </a:fld>
            <a:endParaRPr lang="en-AU"/>
          </a:p>
        </p:txBody>
      </p:sp>
      <p:pic>
        <p:nvPicPr>
          <p:cNvPr id="4098" name="Picture 2" descr="PEDANG BERMATA DUA - Majalah HIBAR PGRI Kabupaten Bandung">
            <a:extLst>
              <a:ext uri="{FF2B5EF4-FFF2-40B4-BE49-F238E27FC236}">
                <a16:creationId xmlns:a16="http://schemas.microsoft.com/office/drawing/2014/main" id="{8F97D654-0FA9-D8E3-44C7-9D8FFF566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5809" r="2172" b="24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3DFD37-10FF-DFB0-0FFC-FC968723B659}"/>
              </a:ext>
            </a:extLst>
          </p:cNvPr>
          <p:cNvSpPr txBox="1">
            <a:spLocks/>
          </p:cNvSpPr>
          <p:nvPr/>
        </p:nvSpPr>
        <p:spPr>
          <a:xfrm>
            <a:off x="60960" y="358232"/>
            <a:ext cx="4866297" cy="143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Amanat Agung</a:t>
            </a:r>
          </a:p>
          <a:p>
            <a:pPr algn="ctr"/>
            <a:r>
              <a:rPr lang="id-ID" sz="3600" i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Pedang Bermata Dua</a:t>
            </a:r>
            <a:endParaRPr lang="en-150" sz="3600" i="1" dirty="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868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he Chosen' uses thousands of extras to film Jesus feeding the 5,000 –  Deseret News">
            <a:extLst>
              <a:ext uri="{FF2B5EF4-FFF2-40B4-BE49-F238E27FC236}">
                <a16:creationId xmlns:a16="http://schemas.microsoft.com/office/drawing/2014/main" id="{0519BFDD-FA19-C2E6-AC7F-048263C2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8074" r="-311" b="8074"/>
          <a:stretch/>
        </p:blipFill>
        <p:spPr bwMode="auto">
          <a:xfrm>
            <a:off x="0" y="0"/>
            <a:ext cx="9201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70D9F-068A-906C-C611-EF18451D2B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7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E45168-BF76-1571-9725-905C435D88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201150" cy="1485900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Dialah yang memberikan baik rasul-rasul maupun nabi-nabi, baik pemberita-pemberita Injil maupun gembala-gembala dan pengajar-pengajar, </a:t>
            </a:r>
            <a:b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 memperlengkapi orang-orang kudus bagi pekerjaan pelayanan</a:t>
            </a: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b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 pembangunan tubuh Kristus,  			</a:t>
            </a:r>
            <a:r>
              <a:rPr lang="fi-FI" sz="1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Efesus 4:11-12 (TB)</a:t>
            </a:r>
            <a:endParaRPr lang="en-150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06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2006-4C50-A90B-0865-9287A32A4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he Chosen' uses thousands of extras to film Jesus feeding the 5,000 –  Deseret News">
            <a:extLst>
              <a:ext uri="{FF2B5EF4-FFF2-40B4-BE49-F238E27FC236}">
                <a16:creationId xmlns:a16="http://schemas.microsoft.com/office/drawing/2014/main" id="{ED8566F1-EE02-9794-5D9D-172F17866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8074" r="-311" b="8074"/>
          <a:stretch/>
        </p:blipFill>
        <p:spPr bwMode="auto">
          <a:xfrm>
            <a:off x="0" y="0"/>
            <a:ext cx="9201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A5B6-D4C2-434D-2594-BEB726CD30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8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91EBA1-0330-8A27-B6CC-FD2159C261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01150" cy="1493520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sampai kita semua telah mencapai </a:t>
            </a:r>
            <a:r>
              <a:rPr lang="fi-FI" sz="3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kesatuan iman</a:t>
            </a:r>
            <a:r>
              <a:rPr lang="fi-FI" sz="20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pengetahuan yang benar tentang Anak Allah, </a:t>
            </a:r>
            <a:r>
              <a:rPr lang="fi-FI" sz="3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kedewasaan penuh</a:t>
            </a: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dan tingkat </a:t>
            </a:r>
            <a:r>
              <a:rPr lang="fi-FI" sz="3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pertumbuhan</a:t>
            </a: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sesuai dengan kepenuhan Kristus 			</a:t>
            </a:r>
            <a:r>
              <a:rPr lang="fi-FI" sz="1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Efesus 4:13 (TB)</a:t>
            </a:r>
            <a:endParaRPr lang="en-150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902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715E-EB6B-4F7E-4153-4C344C03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DANG BERMATA DUA - Majalah HIBAR PGRI Kabupaten Bandung">
            <a:extLst>
              <a:ext uri="{FF2B5EF4-FFF2-40B4-BE49-F238E27FC236}">
                <a16:creationId xmlns:a16="http://schemas.microsoft.com/office/drawing/2014/main" id="{70F00847-F30B-B535-202B-A659CFA0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5809" r="2172" b="24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AC38B-520D-43E1-1889-B19B81F9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CD683-00E5-E413-FD67-80EA0C137C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9</a:t>
            </a:fld>
            <a:endParaRPr lang="en-AU" sz="15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F4EA91-4D55-1675-A708-CDD2B7F85943}"/>
              </a:ext>
            </a:extLst>
          </p:cNvPr>
          <p:cNvSpPr txBox="1">
            <a:spLocks/>
          </p:cNvSpPr>
          <p:nvPr/>
        </p:nvSpPr>
        <p:spPr>
          <a:xfrm>
            <a:off x="60960" y="358232"/>
            <a:ext cx="4866297" cy="143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Amanat Agung</a:t>
            </a:r>
          </a:p>
          <a:p>
            <a:pPr algn="ctr"/>
            <a:r>
              <a:rPr lang="id-ID" sz="3600" i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Pedang Bermata Dua</a:t>
            </a:r>
            <a:endParaRPr lang="en-150" sz="3600" i="1" dirty="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573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489</Words>
  <Application>Microsoft Office PowerPoint</Application>
  <PresentationFormat>On-screen Show (16:9)</PresentationFormat>
  <Paragraphs>79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Roboto</vt:lpstr>
      <vt:lpstr>Lato</vt:lpstr>
      <vt:lpstr>Calibri</vt:lpstr>
      <vt:lpstr>Times New Roman</vt:lpstr>
      <vt:lpstr>Default Design</vt:lpstr>
      <vt:lpstr>Geometric</vt:lpstr>
      <vt:lpstr>PowerPoint Presentation</vt:lpstr>
      <vt:lpstr>PowerPoint Presentation</vt:lpstr>
      <vt:lpstr>PowerPoint Presentation</vt:lpstr>
      <vt:lpstr>dan Penyelesaian Tugas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Sebelum Dia akan Datang Kembali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Chris Runhaar</cp:lastModifiedBy>
  <cp:revision>3</cp:revision>
  <dcterms:modified xsi:type="dcterms:W3CDTF">2025-07-29T16:10:21Z</dcterms:modified>
</cp:coreProperties>
</file>