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34"/>
  </p:notesMasterIdLst>
  <p:sldIdLst>
    <p:sldId id="256" r:id="rId3"/>
    <p:sldId id="292" r:id="rId4"/>
    <p:sldId id="274" r:id="rId5"/>
    <p:sldId id="273" r:id="rId6"/>
    <p:sldId id="285" r:id="rId7"/>
    <p:sldId id="286" r:id="rId8"/>
    <p:sldId id="275" r:id="rId9"/>
    <p:sldId id="298" r:id="rId10"/>
    <p:sldId id="277" r:id="rId11"/>
    <p:sldId id="301" r:id="rId12"/>
    <p:sldId id="260" r:id="rId13"/>
    <p:sldId id="278" r:id="rId14"/>
    <p:sldId id="280" r:id="rId15"/>
    <p:sldId id="279" r:id="rId16"/>
    <p:sldId id="293" r:id="rId17"/>
    <p:sldId id="294" r:id="rId18"/>
    <p:sldId id="303" r:id="rId19"/>
    <p:sldId id="295" r:id="rId20"/>
    <p:sldId id="304" r:id="rId21"/>
    <p:sldId id="297" r:id="rId22"/>
    <p:sldId id="281" r:id="rId23"/>
    <p:sldId id="284" r:id="rId24"/>
    <p:sldId id="299" r:id="rId25"/>
    <p:sldId id="289" r:id="rId26"/>
    <p:sldId id="290" r:id="rId27"/>
    <p:sldId id="287" r:id="rId28"/>
    <p:sldId id="288" r:id="rId29"/>
    <p:sldId id="291" r:id="rId30"/>
    <p:sldId id="283" r:id="rId31"/>
    <p:sldId id="300" r:id="rId32"/>
    <p:sldId id="302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708"/>
    <a:srgbClr val="2E4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BC3BA-ACE9-4317-BED1-F0E34A64A69F}" v="15" dt="2025-07-29T13:01:32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unhaar" userId="592471b9910ea2c7" providerId="LiveId" clId="{2F0BC3BA-ACE9-4317-BED1-F0E34A64A69F}"/>
    <pc:docChg chg="custSel addSld delSld modSld">
      <pc:chgData name="Chris Runhaar" userId="592471b9910ea2c7" providerId="LiveId" clId="{2F0BC3BA-ACE9-4317-BED1-F0E34A64A69F}" dt="2025-07-29T13:01:36.925" v="103" actId="47"/>
      <pc:docMkLst>
        <pc:docMk/>
      </pc:docMkLst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0" sldId="256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0" sldId="260"/>
        </pc:sldMkLst>
      </pc:sldChg>
      <pc:sldChg chg="modSp mod modTransition">
        <pc:chgData name="Chris Runhaar" userId="592471b9910ea2c7" providerId="LiveId" clId="{2F0BC3BA-ACE9-4317-BED1-F0E34A64A69F}" dt="2025-07-29T12:52:01.756" v="14"/>
        <pc:sldMkLst>
          <pc:docMk/>
          <pc:sldMk cId="872560623" sldId="273"/>
        </pc:sldMkLst>
        <pc:spChg chg="mod">
          <ac:chgData name="Chris Runhaar" userId="592471b9910ea2c7" providerId="LiveId" clId="{2F0BC3BA-ACE9-4317-BED1-F0E34A64A69F}" dt="2025-07-29T12:51:22.540" v="12" actId="1076"/>
          <ac:spMkLst>
            <pc:docMk/>
            <pc:sldMk cId="872560623" sldId="273"/>
            <ac:spMk id="3" creationId="{ACA850A9-281A-75A5-D1F4-E4EFFE761D2B}"/>
          </ac:spMkLst>
        </pc:spChg>
        <pc:spChg chg="mod">
          <ac:chgData name="Chris Runhaar" userId="592471b9910ea2c7" providerId="LiveId" clId="{2F0BC3BA-ACE9-4317-BED1-F0E34A64A69F}" dt="2025-07-29T12:51:12.637" v="10" actId="14100"/>
          <ac:spMkLst>
            <pc:docMk/>
            <pc:sldMk cId="872560623" sldId="273"/>
            <ac:spMk id="7" creationId="{AFFEEC46-04B3-E626-F055-131F0BA68F89}"/>
          </ac:spMkLst>
        </pc:spChg>
      </pc:sldChg>
      <pc:sldChg chg="addSp delSp modSp mod modTransition">
        <pc:chgData name="Chris Runhaar" userId="592471b9910ea2c7" providerId="LiveId" clId="{2F0BC3BA-ACE9-4317-BED1-F0E34A64A69F}" dt="2025-07-29T12:52:01.756" v="14"/>
        <pc:sldMkLst>
          <pc:docMk/>
          <pc:sldMk cId="2075570381" sldId="274"/>
        </pc:sldMkLst>
        <pc:picChg chg="del">
          <ac:chgData name="Chris Runhaar" userId="592471b9910ea2c7" providerId="LiveId" clId="{2F0BC3BA-ACE9-4317-BED1-F0E34A64A69F}" dt="2025-07-29T12:50:44.566" v="6" actId="478"/>
          <ac:picMkLst>
            <pc:docMk/>
            <pc:sldMk cId="2075570381" sldId="274"/>
            <ac:picMk id="10" creationId="{D8F0C6E7-A68E-9DC5-6780-54EA38CD24C1}"/>
          </ac:picMkLst>
        </pc:picChg>
        <pc:picChg chg="add mod">
          <ac:chgData name="Chris Runhaar" userId="592471b9910ea2c7" providerId="LiveId" clId="{2F0BC3BA-ACE9-4317-BED1-F0E34A64A69F}" dt="2025-07-29T12:50:50.745" v="8" actId="167"/>
          <ac:picMkLst>
            <pc:docMk/>
            <pc:sldMk cId="2075570381" sldId="274"/>
            <ac:picMk id="1026" creationId="{70FCA79D-449B-6537-6A50-AD23A56A001E}"/>
          </ac:picMkLst>
        </pc:picChg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1328977747" sldId="275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4127315418" sldId="277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520736297" sldId="278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63235759" sldId="279"/>
        </pc:sldMkLst>
      </pc:sldChg>
      <pc:sldChg chg="modSp modTransition">
        <pc:chgData name="Chris Runhaar" userId="592471b9910ea2c7" providerId="LiveId" clId="{2F0BC3BA-ACE9-4317-BED1-F0E34A64A69F}" dt="2025-07-29T12:54:06.964" v="23" actId="20577"/>
        <pc:sldMkLst>
          <pc:docMk/>
          <pc:sldMk cId="1159982859" sldId="280"/>
        </pc:sldMkLst>
        <pc:spChg chg="mod">
          <ac:chgData name="Chris Runhaar" userId="592471b9910ea2c7" providerId="LiveId" clId="{2F0BC3BA-ACE9-4317-BED1-F0E34A64A69F}" dt="2025-07-29T12:54:06.964" v="23" actId="20577"/>
          <ac:spMkLst>
            <pc:docMk/>
            <pc:sldMk cId="1159982859" sldId="280"/>
            <ac:spMk id="3" creationId="{39F822FF-AB1E-838E-518A-353B8C2CDCCB}"/>
          </ac:spMkLst>
        </pc:spChg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1211894504" sldId="281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4025441616" sldId="283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2728016063" sldId="284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1792926098" sldId="285"/>
        </pc:sldMkLst>
      </pc:sldChg>
      <pc:sldChg chg="modSp mod modTransition">
        <pc:chgData name="Chris Runhaar" userId="592471b9910ea2c7" providerId="LiveId" clId="{2F0BC3BA-ACE9-4317-BED1-F0E34A64A69F}" dt="2025-07-29T12:52:44.797" v="19" actId="14100"/>
        <pc:sldMkLst>
          <pc:docMk/>
          <pc:sldMk cId="1688911836" sldId="286"/>
        </pc:sldMkLst>
        <pc:spChg chg="mod">
          <ac:chgData name="Chris Runhaar" userId="592471b9910ea2c7" providerId="LiveId" clId="{2F0BC3BA-ACE9-4317-BED1-F0E34A64A69F}" dt="2025-07-29T12:52:44.797" v="19" actId="14100"/>
          <ac:spMkLst>
            <pc:docMk/>
            <pc:sldMk cId="1688911836" sldId="286"/>
            <ac:spMk id="4" creationId="{4446807E-697B-F1C7-6D27-C0737CAB4B77}"/>
          </ac:spMkLst>
        </pc:spChg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1841648558" sldId="287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796582117" sldId="288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3881938266" sldId="289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553055465" sldId="290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3340953138" sldId="291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3943757504" sldId="292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3158200353" sldId="293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2765351364" sldId="294"/>
        </pc:sldMkLst>
      </pc:sldChg>
      <pc:sldChg chg="addSp delSp modSp mod modTransition">
        <pc:chgData name="Chris Runhaar" userId="592471b9910ea2c7" providerId="LiveId" clId="{2F0BC3BA-ACE9-4317-BED1-F0E34A64A69F}" dt="2025-07-29T13:01:01.009" v="97" actId="1076"/>
        <pc:sldMkLst>
          <pc:docMk/>
          <pc:sldMk cId="80219715" sldId="295"/>
        </pc:sldMkLst>
        <pc:spChg chg="add mod">
          <ac:chgData name="Chris Runhaar" userId="592471b9910ea2c7" providerId="LiveId" clId="{2F0BC3BA-ACE9-4317-BED1-F0E34A64A69F}" dt="2025-07-29T13:01:01.009" v="97" actId="1076"/>
          <ac:spMkLst>
            <pc:docMk/>
            <pc:sldMk cId="80219715" sldId="295"/>
            <ac:spMk id="2" creationId="{894F303C-E154-4A03-2CA6-CB9371666333}"/>
          </ac:spMkLst>
        </pc:spChg>
        <pc:spChg chg="mod">
          <ac:chgData name="Chris Runhaar" userId="592471b9910ea2c7" providerId="LiveId" clId="{2F0BC3BA-ACE9-4317-BED1-F0E34A64A69F}" dt="2025-07-29T13:00:37.892" v="93" actId="1076"/>
          <ac:spMkLst>
            <pc:docMk/>
            <pc:sldMk cId="80219715" sldId="295"/>
            <ac:spMk id="4" creationId="{FDB72291-D943-36F7-777F-72B387D7E4E1}"/>
          </ac:spMkLst>
        </pc:spChg>
        <pc:spChg chg="del">
          <ac:chgData name="Chris Runhaar" userId="592471b9910ea2c7" providerId="LiveId" clId="{2F0BC3BA-ACE9-4317-BED1-F0E34A64A69F}" dt="2025-07-29T12:59:57.548" v="74" actId="478"/>
          <ac:spMkLst>
            <pc:docMk/>
            <pc:sldMk cId="80219715" sldId="295"/>
            <ac:spMk id="5" creationId="{B55D062E-3175-B269-0D06-9D057BFB142B}"/>
          </ac:spMkLst>
        </pc:spChg>
        <pc:spChg chg="mod">
          <ac:chgData name="Chris Runhaar" userId="592471b9910ea2c7" providerId="LiveId" clId="{2F0BC3BA-ACE9-4317-BED1-F0E34A64A69F}" dt="2025-07-29T13:00:51.377" v="96" actId="1076"/>
          <ac:spMkLst>
            <pc:docMk/>
            <pc:sldMk cId="80219715" sldId="295"/>
            <ac:spMk id="7" creationId="{58A0859B-667E-6A7D-E0FD-601EF182EE6A}"/>
          </ac:spMkLst>
        </pc:spChg>
      </pc:sldChg>
      <pc:sldChg chg="del modTransition">
        <pc:chgData name="Chris Runhaar" userId="592471b9910ea2c7" providerId="LiveId" clId="{2F0BC3BA-ACE9-4317-BED1-F0E34A64A69F}" dt="2025-07-29T13:01:36.925" v="103" actId="47"/>
        <pc:sldMkLst>
          <pc:docMk/>
          <pc:sldMk cId="1405943800" sldId="296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4248446268" sldId="297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4002908253" sldId="298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1411369969" sldId="299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35966257" sldId="300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1869135579" sldId="301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2588526916" sldId="302"/>
        </pc:sldMkLst>
      </pc:sldChg>
      <pc:sldChg chg="modTransition">
        <pc:chgData name="Chris Runhaar" userId="592471b9910ea2c7" providerId="LiveId" clId="{2F0BC3BA-ACE9-4317-BED1-F0E34A64A69F}" dt="2025-07-29T12:52:01.756" v="14"/>
        <pc:sldMkLst>
          <pc:docMk/>
          <pc:sldMk cId="2621135162" sldId="303"/>
        </pc:sldMkLst>
      </pc:sldChg>
      <pc:sldChg chg="add del">
        <pc:chgData name="Chris Runhaar" userId="592471b9910ea2c7" providerId="LiveId" clId="{2F0BC3BA-ACE9-4317-BED1-F0E34A64A69F}" dt="2025-07-29T06:36:37.594" v="1" actId="2696"/>
        <pc:sldMkLst>
          <pc:docMk/>
          <pc:sldMk cId="2121681329" sldId="304"/>
        </pc:sldMkLst>
      </pc:sldChg>
      <pc:sldChg chg="addSp delSp modSp add mod delAnim modAnim">
        <pc:chgData name="Chris Runhaar" userId="592471b9910ea2c7" providerId="LiveId" clId="{2F0BC3BA-ACE9-4317-BED1-F0E34A64A69F}" dt="2025-07-29T13:01:32.384" v="102"/>
        <pc:sldMkLst>
          <pc:docMk/>
          <pc:sldMk cId="3921031918" sldId="304"/>
        </pc:sldMkLst>
        <pc:spChg chg="add mod">
          <ac:chgData name="Chris Runhaar" userId="592471b9910ea2c7" providerId="LiveId" clId="{2F0BC3BA-ACE9-4317-BED1-F0E34A64A69F}" dt="2025-07-29T13:01:32.384" v="102"/>
          <ac:spMkLst>
            <pc:docMk/>
            <pc:sldMk cId="3921031918" sldId="304"/>
            <ac:spMk id="5" creationId="{A38FC0E0-EE6A-F8E2-FE93-8DEEC45BB104}"/>
          </ac:spMkLst>
        </pc:spChg>
        <pc:spChg chg="del">
          <ac:chgData name="Chris Runhaar" userId="592471b9910ea2c7" providerId="LiveId" clId="{2F0BC3BA-ACE9-4317-BED1-F0E34A64A69F}" dt="2025-07-29T13:01:31.976" v="101" actId="478"/>
          <ac:spMkLst>
            <pc:docMk/>
            <pc:sldMk cId="3921031918" sldId="304"/>
            <ac:spMk id="7" creationId="{1F3B45C9-31DD-BBA3-8759-EC9DFFE376FE}"/>
          </ac:spMkLst>
        </pc:spChg>
      </pc:sldChg>
      <pc:sldChg chg="add del">
        <pc:chgData name="Chris Runhaar" userId="592471b9910ea2c7" providerId="LiveId" clId="{2F0BC3BA-ACE9-4317-BED1-F0E34A64A69F}" dt="2025-07-29T13:01:09.177" v="99" actId="47"/>
        <pc:sldMkLst>
          <pc:docMk/>
          <pc:sldMk cId="4223040544" sldId="304"/>
        </pc:sldMkLst>
      </pc:sldChg>
    </pc:docChg>
  </pc:docChgLst>
  <pc:docChgLst>
    <pc:chgData name="Chris Runhaar" userId="592471b9910ea2c7" providerId="LiveId" clId="{52FE6504-FB84-49AE-83E8-F906ADB954D7}"/>
    <pc:docChg chg="undo custSel addSld delSld modSld sldOrd modMainMaster">
      <pc:chgData name="Chris Runhaar" userId="592471b9910ea2c7" providerId="LiveId" clId="{52FE6504-FB84-49AE-83E8-F906ADB954D7}" dt="2025-02-07T03:39:50.442" v="967" actId="2696"/>
      <pc:docMkLst>
        <pc:docMk/>
      </pc:docMkLst>
      <pc:sldChg chg="delSp modSp mod modNotesTx">
        <pc:chgData name="Chris Runhaar" userId="592471b9910ea2c7" providerId="LiveId" clId="{52FE6504-FB84-49AE-83E8-F906ADB954D7}" dt="2025-02-07T02:56:42.630" v="870" actId="478"/>
        <pc:sldMkLst>
          <pc:docMk/>
          <pc:sldMk cId="0" sldId="256"/>
        </pc:sldMkLst>
      </pc:sldChg>
      <pc:sldChg chg="del">
        <pc:chgData name="Chris Runhaar" userId="592471b9910ea2c7" providerId="LiveId" clId="{52FE6504-FB84-49AE-83E8-F906ADB954D7}" dt="2025-02-03T05:39:20.533" v="69" actId="2696"/>
        <pc:sldMkLst>
          <pc:docMk/>
          <pc:sldMk cId="0" sldId="257"/>
        </pc:sldMkLst>
      </pc:sldChg>
      <pc:sldChg chg="addSp delSp modSp del mod modAnim modNotesTx">
        <pc:chgData name="Chris Runhaar" userId="592471b9910ea2c7" providerId="LiveId" clId="{52FE6504-FB84-49AE-83E8-F906ADB954D7}" dt="2025-02-07T03:39:50.442" v="967" actId="2696"/>
        <pc:sldMkLst>
          <pc:docMk/>
          <pc:sldMk cId="0" sldId="258"/>
        </pc:sldMkLst>
      </pc:sldChg>
      <pc:sldChg chg="modSp del mod">
        <pc:chgData name="Chris Runhaar" userId="592471b9910ea2c7" providerId="LiveId" clId="{52FE6504-FB84-49AE-83E8-F906ADB954D7}" dt="2025-02-03T07:30:00.830" v="275" actId="2696"/>
        <pc:sldMkLst>
          <pc:docMk/>
          <pc:sldMk cId="0" sldId="259"/>
        </pc:sldMkLst>
      </pc:sldChg>
      <pc:sldChg chg="addSp delSp modSp mod modAnim modNotesTx">
        <pc:chgData name="Chris Runhaar" userId="592471b9910ea2c7" providerId="LiveId" clId="{52FE6504-FB84-49AE-83E8-F906ADB954D7}" dt="2025-02-03T07:32:09.233" v="294" actId="6549"/>
        <pc:sldMkLst>
          <pc:docMk/>
          <pc:sldMk cId="0" sldId="260"/>
        </pc:sldMkLst>
      </pc:sldChg>
      <pc:sldChg chg="del">
        <pc:chgData name="Chris Runhaar" userId="592471b9910ea2c7" providerId="LiveId" clId="{52FE6504-FB84-49AE-83E8-F906ADB954D7}" dt="2025-02-03T07:31:51.822" v="293" actId="2696"/>
        <pc:sldMkLst>
          <pc:docMk/>
          <pc:sldMk cId="0" sldId="261"/>
        </pc:sldMkLst>
      </pc:sldChg>
      <pc:sldChg chg="delSp modSp del mod">
        <pc:chgData name="Chris Runhaar" userId="592471b9910ea2c7" providerId="LiveId" clId="{52FE6504-FB84-49AE-83E8-F906ADB954D7}" dt="2025-02-03T07:44:08.407" v="449" actId="2696"/>
        <pc:sldMkLst>
          <pc:docMk/>
          <pc:sldMk cId="0" sldId="262"/>
        </pc:sldMkLst>
      </pc:sldChg>
      <pc:sldChg chg="del setBg">
        <pc:chgData name="Chris Runhaar" userId="592471b9910ea2c7" providerId="LiveId" clId="{52FE6504-FB84-49AE-83E8-F906ADB954D7}" dt="2025-02-04T03:08:22.277" v="580" actId="2696"/>
        <pc:sldMkLst>
          <pc:docMk/>
          <pc:sldMk cId="0" sldId="263"/>
        </pc:sldMkLst>
      </pc:sldChg>
      <pc:sldChg chg="modSp del mod">
        <pc:chgData name="Chris Runhaar" userId="592471b9910ea2c7" providerId="LiveId" clId="{52FE6504-FB84-49AE-83E8-F906ADB954D7}" dt="2025-02-04T03:09:55.900" v="581" actId="47"/>
        <pc:sldMkLst>
          <pc:docMk/>
          <pc:sldMk cId="0" sldId="264"/>
        </pc:sldMkLst>
      </pc:sldChg>
      <pc:sldChg chg="del">
        <pc:chgData name="Chris Runhaar" userId="592471b9910ea2c7" providerId="LiveId" clId="{52FE6504-FB84-49AE-83E8-F906ADB954D7}" dt="2025-02-04T03:16:10.727" v="631" actId="47"/>
        <pc:sldMkLst>
          <pc:docMk/>
          <pc:sldMk cId="0" sldId="266"/>
        </pc:sldMkLst>
      </pc:sldChg>
      <pc:sldChg chg="del">
        <pc:chgData name="Chris Runhaar" userId="592471b9910ea2c7" providerId="LiveId" clId="{52FE6504-FB84-49AE-83E8-F906ADB954D7}" dt="2025-02-04T03:23:12.900" v="707" actId="2696"/>
        <pc:sldMkLst>
          <pc:docMk/>
          <pc:sldMk cId="0" sldId="267"/>
        </pc:sldMkLst>
      </pc:sldChg>
      <pc:sldChg chg="del">
        <pc:chgData name="Chris Runhaar" userId="592471b9910ea2c7" providerId="LiveId" clId="{52FE6504-FB84-49AE-83E8-F906ADB954D7}" dt="2025-02-04T03:21:54.312" v="689" actId="47"/>
        <pc:sldMkLst>
          <pc:docMk/>
          <pc:sldMk cId="0" sldId="271"/>
        </pc:sldMkLst>
      </pc:sldChg>
      <pc:sldChg chg="del">
        <pc:chgData name="Chris Runhaar" userId="592471b9910ea2c7" providerId="LiveId" clId="{52FE6504-FB84-49AE-83E8-F906ADB954D7}" dt="2025-02-04T03:19:18.066" v="641" actId="2696"/>
        <pc:sldMkLst>
          <pc:docMk/>
          <pc:sldMk cId="0" sldId="272"/>
        </pc:sldMkLst>
      </pc:sldChg>
      <pc:sldChg chg="addSp modSp new mod ord">
        <pc:chgData name="Chris Runhaar" userId="592471b9910ea2c7" providerId="LiveId" clId="{52FE6504-FB84-49AE-83E8-F906ADB954D7}" dt="2025-02-07T02:56:33.108" v="868" actId="108"/>
        <pc:sldMkLst>
          <pc:docMk/>
          <pc:sldMk cId="872560623" sldId="273"/>
        </pc:sldMkLst>
      </pc:sldChg>
      <pc:sldChg chg="addSp delSp modSp new mod setBg">
        <pc:chgData name="Chris Runhaar" userId="592471b9910ea2c7" providerId="LiveId" clId="{52FE6504-FB84-49AE-83E8-F906ADB954D7}" dt="2025-02-07T02:56:26.311" v="867" actId="2711"/>
        <pc:sldMkLst>
          <pc:docMk/>
          <pc:sldMk cId="2075570381" sldId="274"/>
        </pc:sldMkLst>
      </pc:sldChg>
      <pc:sldChg chg="addSp delSp modSp new mod">
        <pc:chgData name="Chris Runhaar" userId="592471b9910ea2c7" providerId="LiveId" clId="{52FE6504-FB84-49AE-83E8-F906ADB954D7}" dt="2025-02-03T05:53:15.500" v="138"/>
        <pc:sldMkLst>
          <pc:docMk/>
          <pc:sldMk cId="1328977747" sldId="275"/>
        </pc:sldMkLst>
      </pc:sldChg>
      <pc:sldChg chg="addSp delSp modSp new mod modTransition modAnim">
        <pc:chgData name="Chris Runhaar" userId="592471b9910ea2c7" providerId="LiveId" clId="{52FE6504-FB84-49AE-83E8-F906ADB954D7}" dt="2025-02-04T03:40:02.629" v="827" actId="1076"/>
        <pc:sldMkLst>
          <pc:docMk/>
          <pc:sldMk cId="2183720545" sldId="276"/>
        </pc:sldMkLst>
      </pc:sldChg>
      <pc:sldChg chg="addSp delSp modSp new mod">
        <pc:chgData name="Chris Runhaar" userId="592471b9910ea2c7" providerId="LiveId" clId="{52FE6504-FB84-49AE-83E8-F906ADB954D7}" dt="2025-02-03T07:28:46.258" v="274" actId="20577"/>
        <pc:sldMkLst>
          <pc:docMk/>
          <pc:sldMk cId="4127315418" sldId="277"/>
        </pc:sldMkLst>
      </pc:sldChg>
      <pc:sldChg chg="addSp delSp modSp new mod ord">
        <pc:chgData name="Chris Runhaar" userId="592471b9910ea2c7" providerId="LiveId" clId="{52FE6504-FB84-49AE-83E8-F906ADB954D7}" dt="2025-02-03T07:35:47.635" v="346" actId="1076"/>
        <pc:sldMkLst>
          <pc:docMk/>
          <pc:sldMk cId="520736297" sldId="278"/>
        </pc:sldMkLst>
      </pc:sldChg>
      <pc:sldChg chg="addSp delSp modSp new mod ord">
        <pc:chgData name="Chris Runhaar" userId="592471b9910ea2c7" providerId="LiveId" clId="{52FE6504-FB84-49AE-83E8-F906ADB954D7}" dt="2025-02-03T07:46:10.307" v="472" actId="403"/>
        <pc:sldMkLst>
          <pc:docMk/>
          <pc:sldMk cId="63235759" sldId="279"/>
        </pc:sldMkLst>
      </pc:sldChg>
      <pc:sldChg chg="addSp delSp modSp new mod modAnim">
        <pc:chgData name="Chris Runhaar" userId="592471b9910ea2c7" providerId="LiveId" clId="{52FE6504-FB84-49AE-83E8-F906ADB954D7}" dt="2025-02-04T03:42:03.240" v="841"/>
        <pc:sldMkLst>
          <pc:docMk/>
          <pc:sldMk cId="1159982859" sldId="280"/>
        </pc:sldMkLst>
      </pc:sldChg>
      <pc:sldChg chg="modSp add mod ord modAnim">
        <pc:chgData name="Chris Runhaar" userId="592471b9910ea2c7" providerId="LiveId" clId="{52FE6504-FB84-49AE-83E8-F906ADB954D7}" dt="2025-02-04T03:41:54.072" v="839"/>
        <pc:sldMkLst>
          <pc:docMk/>
          <pc:sldMk cId="1211894504" sldId="281"/>
        </pc:sldMkLst>
      </pc:sldChg>
      <pc:sldChg chg="addSp delSp modSp new mod modAnim">
        <pc:chgData name="Chris Runhaar" userId="592471b9910ea2c7" providerId="LiveId" clId="{52FE6504-FB84-49AE-83E8-F906ADB954D7}" dt="2025-02-04T03:41:27.345" v="837" actId="20577"/>
        <pc:sldMkLst>
          <pc:docMk/>
          <pc:sldMk cId="1522418095" sldId="282"/>
        </pc:sldMkLst>
      </pc:sldChg>
      <pc:sldChg chg="addSp delSp modSp new mod ord modAnim">
        <pc:chgData name="Chris Runhaar" userId="592471b9910ea2c7" providerId="LiveId" clId="{52FE6504-FB84-49AE-83E8-F906ADB954D7}" dt="2025-02-04T03:42:30.572" v="844"/>
        <pc:sldMkLst>
          <pc:docMk/>
          <pc:sldMk cId="4025441616" sldId="283"/>
        </pc:sldMkLst>
      </pc:sldChg>
      <pc:sldChg chg="addSp modSp new mod">
        <pc:chgData name="Chris Runhaar" userId="592471b9910ea2c7" providerId="LiveId" clId="{52FE6504-FB84-49AE-83E8-F906ADB954D7}" dt="2025-02-04T03:32:48.535" v="792" actId="948"/>
        <pc:sldMkLst>
          <pc:docMk/>
          <pc:sldMk cId="2728016063" sldId="284"/>
        </pc:sldMkLst>
      </pc:sldChg>
      <pc:sldChg chg="addSp modSp new mod">
        <pc:chgData name="Chris Runhaar" userId="592471b9910ea2c7" providerId="LiveId" clId="{52FE6504-FB84-49AE-83E8-F906ADB954D7}" dt="2025-02-07T03:31:32.731" v="897" actId="18131"/>
        <pc:sldMkLst>
          <pc:docMk/>
          <pc:sldMk cId="1792926098" sldId="285"/>
        </pc:sldMkLst>
      </pc:sldChg>
      <pc:sldChg chg="addSp modSp new mod modAnim">
        <pc:chgData name="Chris Runhaar" userId="592471b9910ea2c7" providerId="LiveId" clId="{52FE6504-FB84-49AE-83E8-F906ADB954D7}" dt="2025-02-07T03:39:23.512" v="966"/>
        <pc:sldMkLst>
          <pc:docMk/>
          <pc:sldMk cId="1688911836" sldId="286"/>
        </pc:sldMkLst>
      </pc:sldChg>
      <pc:sldMasterChg chg="setBg modSldLayout">
        <pc:chgData name="Chris Runhaar" userId="592471b9910ea2c7" providerId="LiveId" clId="{52FE6504-FB84-49AE-83E8-F906ADB954D7}" dt="2025-02-03T05:44:06.767" v="79"/>
        <pc:sldMasterMkLst>
          <pc:docMk/>
          <pc:sldMasterMk cId="0" sldId="2147483669"/>
        </pc:sldMasterMkLst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48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49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50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51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52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53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54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55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56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69"/>
            <pc:sldLayoutMk cId="0" sldId="2147483657"/>
          </pc:sldLayoutMkLst>
        </pc:sldLayoutChg>
      </pc:sldMasterChg>
      <pc:sldMasterChg chg="setBg delSldLayout modSldLayout">
        <pc:chgData name="Chris Runhaar" userId="592471b9910ea2c7" providerId="LiveId" clId="{52FE6504-FB84-49AE-83E8-F906ADB954D7}" dt="2025-02-03T05:44:06.767" v="79"/>
        <pc:sldMasterMkLst>
          <pc:docMk/>
          <pc:sldMasterMk cId="0" sldId="2147483670"/>
        </pc:sldMasterMkLst>
        <pc:sldLayoutChg chg="del">
          <pc:chgData name="Chris Runhaar" userId="592471b9910ea2c7" providerId="LiveId" clId="{52FE6504-FB84-49AE-83E8-F906ADB954D7}" dt="2025-02-03T05:39:20.533" v="69" actId="2696"/>
          <pc:sldLayoutMkLst>
            <pc:docMk/>
            <pc:sldMasterMk cId="0" sldId="2147483670"/>
            <pc:sldLayoutMk cId="0" sldId="2147483658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59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60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61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62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63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64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65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66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67"/>
          </pc:sldLayoutMkLst>
        </pc:sldLayoutChg>
        <pc:sldLayoutChg chg="setBg">
          <pc:chgData name="Chris Runhaar" userId="592471b9910ea2c7" providerId="LiveId" clId="{52FE6504-FB84-49AE-83E8-F906ADB954D7}" dt="2025-02-03T05:44:06.767" v="79"/>
          <pc:sldLayoutMkLst>
            <pc:docMk/>
            <pc:sldMasterMk cId="0" sldId="2147483670"/>
            <pc:sldLayoutMk cId="0" sldId="2147483668"/>
          </pc:sldLayoutMkLst>
        </pc:sldLayoutChg>
      </pc:sldMasterChg>
    </pc:docChg>
  </pc:docChgLst>
  <pc:docChgLst>
    <pc:chgData name="Guest User" userId="fafa9e5ee16f8107" providerId="Windows Live" clId="Web-{CFAC3743-A189-45DD-97EF-091EA9B18A64}"/>
    <pc:docChg chg="modSld">
      <pc:chgData name="Guest User" userId="fafa9e5ee16f8107" providerId="Windows Live" clId="Web-{CFAC3743-A189-45DD-97EF-091EA9B18A64}" dt="2025-02-17T04:23:20.608" v="55" actId="20577"/>
      <pc:docMkLst>
        <pc:docMk/>
      </pc:docMkLst>
      <pc:sldChg chg="modSp">
        <pc:chgData name="Guest User" userId="fafa9e5ee16f8107" providerId="Windows Live" clId="Web-{CFAC3743-A189-45DD-97EF-091EA9B18A64}" dt="2025-02-17T04:21:33.823" v="13" actId="20577"/>
        <pc:sldMkLst>
          <pc:docMk/>
          <pc:sldMk cId="872560623" sldId="273"/>
        </pc:sldMkLst>
      </pc:sldChg>
      <pc:sldChg chg="modSp">
        <pc:chgData name="Guest User" userId="fafa9e5ee16f8107" providerId="Windows Live" clId="Web-{CFAC3743-A189-45DD-97EF-091EA9B18A64}" dt="2025-02-17T04:20:42.665" v="3" actId="20577"/>
        <pc:sldMkLst>
          <pc:docMk/>
          <pc:sldMk cId="1328977747" sldId="275"/>
        </pc:sldMkLst>
      </pc:sldChg>
      <pc:sldChg chg="modSp">
        <pc:chgData name="Guest User" userId="fafa9e5ee16f8107" providerId="Windows Live" clId="Web-{CFAC3743-A189-45DD-97EF-091EA9B18A64}" dt="2025-02-17T04:23:20.608" v="55" actId="20577"/>
        <pc:sldMkLst>
          <pc:docMk/>
          <pc:sldMk cId="3943757504" sldId="292"/>
        </pc:sldMkLst>
      </pc:sldChg>
      <pc:sldChg chg="modSp">
        <pc:chgData name="Guest User" userId="fafa9e5ee16f8107" providerId="Windows Live" clId="Web-{CFAC3743-A189-45DD-97EF-091EA9B18A64}" dt="2025-02-17T04:20:35.977" v="1" actId="20577"/>
        <pc:sldMkLst>
          <pc:docMk/>
          <pc:sldMk cId="4002908253" sldId="298"/>
        </pc:sldMkLst>
      </pc:sldChg>
    </pc:docChg>
  </pc:docChgLst>
  <pc:docChgLst>
    <pc:chgData name="Chris Runhaar" userId="592471b9910ea2c7" providerId="LiveId" clId="{E05C480B-EF8B-4169-A0DC-574113226185}"/>
    <pc:docChg chg="undo redo custSel addSld delSld modSld sldOrd">
      <pc:chgData name="Chris Runhaar" userId="592471b9910ea2c7" providerId="LiveId" clId="{E05C480B-EF8B-4169-A0DC-574113226185}" dt="2025-02-11T05:29:29.797" v="2012" actId="208"/>
      <pc:docMkLst>
        <pc:docMk/>
      </pc:docMkLst>
      <pc:sldChg chg="add del">
        <pc:chgData name="Chris Runhaar" userId="592471b9910ea2c7" providerId="LiveId" clId="{E05C480B-EF8B-4169-A0DC-574113226185}" dt="2025-02-08T08:01:26.084" v="1964" actId="2696"/>
        <pc:sldMkLst>
          <pc:docMk/>
          <pc:sldMk cId="0" sldId="256"/>
        </pc:sldMkLst>
      </pc:sldChg>
      <pc:sldChg chg="addSp delSp modSp mod">
        <pc:chgData name="Chris Runhaar" userId="592471b9910ea2c7" providerId="LiveId" clId="{E05C480B-EF8B-4169-A0DC-574113226185}" dt="2025-02-07T06:22:52.872" v="17" actId="207"/>
        <pc:sldMkLst>
          <pc:docMk/>
          <pc:sldMk cId="0" sldId="260"/>
        </pc:sldMkLst>
      </pc:sldChg>
      <pc:sldChg chg="del">
        <pc:chgData name="Chris Runhaar" userId="592471b9910ea2c7" providerId="LiveId" clId="{E05C480B-EF8B-4169-A0DC-574113226185}" dt="2025-02-07T06:54:51.571" v="319" actId="2696"/>
        <pc:sldMkLst>
          <pc:docMk/>
          <pc:sldMk cId="0" sldId="265"/>
        </pc:sldMkLst>
      </pc:sldChg>
      <pc:sldChg chg="del">
        <pc:chgData name="Chris Runhaar" userId="592471b9910ea2c7" providerId="LiveId" clId="{E05C480B-EF8B-4169-A0DC-574113226185}" dt="2025-02-07T06:46:33.727" v="251" actId="2696"/>
        <pc:sldMkLst>
          <pc:docMk/>
          <pc:sldMk cId="0" sldId="268"/>
        </pc:sldMkLst>
      </pc:sldChg>
      <pc:sldChg chg="del">
        <pc:chgData name="Chris Runhaar" userId="592471b9910ea2c7" providerId="LiveId" clId="{E05C480B-EF8B-4169-A0DC-574113226185}" dt="2025-02-07T06:37:13.224" v="109" actId="47"/>
        <pc:sldMkLst>
          <pc:docMk/>
          <pc:sldMk cId="0" sldId="269"/>
        </pc:sldMkLst>
      </pc:sldChg>
      <pc:sldChg chg="del">
        <pc:chgData name="Chris Runhaar" userId="592471b9910ea2c7" providerId="LiveId" clId="{E05C480B-EF8B-4169-A0DC-574113226185}" dt="2025-02-07T06:54:12.216" v="318" actId="2696"/>
        <pc:sldMkLst>
          <pc:docMk/>
          <pc:sldMk cId="0" sldId="270"/>
        </pc:sldMkLst>
      </pc:sldChg>
      <pc:sldChg chg="addSp delSp modSp mod">
        <pc:chgData name="Chris Runhaar" userId="592471b9910ea2c7" providerId="LiveId" clId="{E05C480B-EF8B-4169-A0DC-574113226185}" dt="2025-02-08T06:50:01.485" v="1682" actId="1038"/>
        <pc:sldMkLst>
          <pc:docMk/>
          <pc:sldMk cId="872560623" sldId="273"/>
        </pc:sldMkLst>
      </pc:sldChg>
      <pc:sldChg chg="modSp mod">
        <pc:chgData name="Chris Runhaar" userId="592471b9910ea2c7" providerId="LiveId" clId="{E05C480B-EF8B-4169-A0DC-574113226185}" dt="2025-02-07T06:21:04.562" v="0" actId="108"/>
        <pc:sldMkLst>
          <pc:docMk/>
          <pc:sldMk cId="1328977747" sldId="275"/>
        </pc:sldMkLst>
      </pc:sldChg>
      <pc:sldChg chg="modSp del mod">
        <pc:chgData name="Chris Runhaar" userId="592471b9910ea2c7" providerId="LiveId" clId="{E05C480B-EF8B-4169-A0DC-574113226185}" dt="2025-02-08T05:12:53.655" v="1266" actId="2696"/>
        <pc:sldMkLst>
          <pc:docMk/>
          <pc:sldMk cId="2183720545" sldId="276"/>
        </pc:sldMkLst>
      </pc:sldChg>
      <pc:sldChg chg="modSp mod">
        <pc:chgData name="Chris Runhaar" userId="592471b9910ea2c7" providerId="LiveId" clId="{E05C480B-EF8B-4169-A0DC-574113226185}" dt="2025-02-08T07:15:01.628" v="1804" actId="20577"/>
        <pc:sldMkLst>
          <pc:docMk/>
          <pc:sldMk cId="4127315418" sldId="277"/>
        </pc:sldMkLst>
      </pc:sldChg>
      <pc:sldChg chg="addSp delSp modSp mod">
        <pc:chgData name="Chris Runhaar" userId="592471b9910ea2c7" providerId="LiveId" clId="{E05C480B-EF8B-4169-A0DC-574113226185}" dt="2025-02-08T07:52:33.509" v="1923" actId="478"/>
        <pc:sldMkLst>
          <pc:docMk/>
          <pc:sldMk cId="520736297" sldId="278"/>
        </pc:sldMkLst>
      </pc:sldChg>
      <pc:sldChg chg="addSp delSp modSp mod">
        <pc:chgData name="Chris Runhaar" userId="592471b9910ea2c7" providerId="LiveId" clId="{E05C480B-EF8B-4169-A0DC-574113226185}" dt="2025-02-08T07:19:20.626" v="1828"/>
        <pc:sldMkLst>
          <pc:docMk/>
          <pc:sldMk cId="63235759" sldId="279"/>
        </pc:sldMkLst>
      </pc:sldChg>
      <pc:sldChg chg="modSp mod">
        <pc:chgData name="Chris Runhaar" userId="592471b9910ea2c7" providerId="LiveId" clId="{E05C480B-EF8B-4169-A0DC-574113226185}" dt="2025-02-08T07:18:48.789" v="1824" actId="20577"/>
        <pc:sldMkLst>
          <pc:docMk/>
          <pc:sldMk cId="1159982859" sldId="280"/>
        </pc:sldMkLst>
      </pc:sldChg>
      <pc:sldChg chg="modSp mod">
        <pc:chgData name="Chris Runhaar" userId="592471b9910ea2c7" providerId="LiveId" clId="{E05C480B-EF8B-4169-A0DC-574113226185}" dt="2025-02-08T07:43:38.844" v="1877" actId="113"/>
        <pc:sldMkLst>
          <pc:docMk/>
          <pc:sldMk cId="1211894504" sldId="281"/>
        </pc:sldMkLst>
      </pc:sldChg>
      <pc:sldChg chg="del">
        <pc:chgData name="Chris Runhaar" userId="592471b9910ea2c7" providerId="LiveId" clId="{E05C480B-EF8B-4169-A0DC-574113226185}" dt="2025-02-08T05:01:38.234" v="1250" actId="2696"/>
        <pc:sldMkLst>
          <pc:docMk/>
          <pc:sldMk cId="1522418095" sldId="282"/>
        </pc:sldMkLst>
      </pc:sldChg>
      <pc:sldChg chg="modSp mod">
        <pc:chgData name="Chris Runhaar" userId="592471b9910ea2c7" providerId="LiveId" clId="{E05C480B-EF8B-4169-A0DC-574113226185}" dt="2025-02-08T07:48:07.349" v="1907" actId="113"/>
        <pc:sldMkLst>
          <pc:docMk/>
          <pc:sldMk cId="4025441616" sldId="283"/>
        </pc:sldMkLst>
      </pc:sldChg>
      <pc:sldChg chg="addSp modSp mod modTransition">
        <pc:chgData name="Chris Runhaar" userId="592471b9910ea2c7" providerId="LiveId" clId="{E05C480B-EF8B-4169-A0DC-574113226185}" dt="2025-02-08T07:57:26.014" v="1950"/>
        <pc:sldMkLst>
          <pc:docMk/>
          <pc:sldMk cId="2728016063" sldId="284"/>
        </pc:sldMkLst>
      </pc:sldChg>
      <pc:sldChg chg="addSp delSp modSp mod">
        <pc:chgData name="Chris Runhaar" userId="592471b9910ea2c7" providerId="LiveId" clId="{E05C480B-EF8B-4169-A0DC-574113226185}" dt="2025-02-08T06:51:38.583" v="1688" actId="113"/>
        <pc:sldMkLst>
          <pc:docMk/>
          <pc:sldMk cId="1792926098" sldId="285"/>
        </pc:sldMkLst>
      </pc:sldChg>
      <pc:sldChg chg="delSp modSp mod">
        <pc:chgData name="Chris Runhaar" userId="592471b9910ea2c7" providerId="LiveId" clId="{E05C480B-EF8B-4169-A0DC-574113226185}" dt="2025-02-08T06:52:39.357" v="1692" actId="113"/>
        <pc:sldMkLst>
          <pc:docMk/>
          <pc:sldMk cId="1688911836" sldId="286"/>
        </pc:sldMkLst>
      </pc:sldChg>
      <pc:sldChg chg="addSp delSp modSp new mod modAnim">
        <pc:chgData name="Chris Runhaar" userId="592471b9910ea2c7" providerId="LiveId" clId="{E05C480B-EF8B-4169-A0DC-574113226185}" dt="2025-02-08T07:46:28.149" v="1897" actId="478"/>
        <pc:sldMkLst>
          <pc:docMk/>
          <pc:sldMk cId="1841648558" sldId="287"/>
        </pc:sldMkLst>
      </pc:sldChg>
      <pc:sldChg chg="delSp modSp add mod modTransition modAnim">
        <pc:chgData name="Chris Runhaar" userId="592471b9910ea2c7" providerId="LiveId" clId="{E05C480B-EF8B-4169-A0DC-574113226185}" dt="2025-02-08T07:59:20.886" v="1955"/>
        <pc:sldMkLst>
          <pc:docMk/>
          <pc:sldMk cId="796582117" sldId="288"/>
        </pc:sldMkLst>
      </pc:sldChg>
      <pc:sldChg chg="addSp delSp modSp add mod ord modTransition modAnim">
        <pc:chgData name="Chris Runhaar" userId="592471b9910ea2c7" providerId="LiveId" clId="{E05C480B-EF8B-4169-A0DC-574113226185}" dt="2025-02-08T07:57:33.028" v="1951"/>
        <pc:sldMkLst>
          <pc:docMk/>
          <pc:sldMk cId="3881938266" sldId="289"/>
        </pc:sldMkLst>
      </pc:sldChg>
      <pc:sldChg chg="delSp modSp add mod modTransition modAnim">
        <pc:chgData name="Chris Runhaar" userId="592471b9910ea2c7" providerId="LiveId" clId="{E05C480B-EF8B-4169-A0DC-574113226185}" dt="2025-02-08T07:58:37.465" v="1953"/>
        <pc:sldMkLst>
          <pc:docMk/>
          <pc:sldMk cId="553055465" sldId="290"/>
        </pc:sldMkLst>
      </pc:sldChg>
      <pc:sldChg chg="addSp delSp modSp new mod modAnim">
        <pc:chgData name="Chris Runhaar" userId="592471b9910ea2c7" providerId="LiveId" clId="{E05C480B-EF8B-4169-A0DC-574113226185}" dt="2025-02-08T07:47:18.885" v="1905" actId="113"/>
        <pc:sldMkLst>
          <pc:docMk/>
          <pc:sldMk cId="3340953138" sldId="291"/>
        </pc:sldMkLst>
      </pc:sldChg>
      <pc:sldChg chg="addSp delSp modSp add mod modTransition setBg modAnim">
        <pc:chgData name="Chris Runhaar" userId="592471b9910ea2c7" providerId="LiveId" clId="{E05C480B-EF8B-4169-A0DC-574113226185}" dt="2025-02-07T07:46:56.312" v="640"/>
        <pc:sldMkLst>
          <pc:docMk/>
          <pc:sldMk cId="3943757504" sldId="292"/>
        </pc:sldMkLst>
      </pc:sldChg>
      <pc:sldChg chg="addSp delSp modSp new mod modAnim">
        <pc:chgData name="Chris Runhaar" userId="592471b9910ea2c7" providerId="LiveId" clId="{E05C480B-EF8B-4169-A0DC-574113226185}" dt="2025-02-11T05:21:55.213" v="1982" actId="14100"/>
        <pc:sldMkLst>
          <pc:docMk/>
          <pc:sldMk cId="3158200353" sldId="293"/>
        </pc:sldMkLst>
      </pc:sldChg>
      <pc:sldChg chg="addSp modSp new mod modTransition modAnim">
        <pc:chgData name="Chris Runhaar" userId="592471b9910ea2c7" providerId="LiveId" clId="{E05C480B-EF8B-4169-A0DC-574113226185}" dt="2025-02-08T07:20:05.859" v="1834" actId="1076"/>
        <pc:sldMkLst>
          <pc:docMk/>
          <pc:sldMk cId="2765351364" sldId="294"/>
        </pc:sldMkLst>
      </pc:sldChg>
      <pc:sldChg chg="addSp delSp modSp new mod modAnim">
        <pc:chgData name="Chris Runhaar" userId="592471b9910ea2c7" providerId="LiveId" clId="{E05C480B-EF8B-4169-A0DC-574113226185}" dt="2025-02-08T07:39:33.032" v="1870" actId="478"/>
        <pc:sldMkLst>
          <pc:docMk/>
          <pc:sldMk cId="80219715" sldId="295"/>
        </pc:sldMkLst>
      </pc:sldChg>
      <pc:sldChg chg="addSp delSp modSp add mod modAnim">
        <pc:chgData name="Chris Runhaar" userId="592471b9910ea2c7" providerId="LiveId" clId="{E05C480B-EF8B-4169-A0DC-574113226185}" dt="2025-02-08T07:39:47.920" v="1875" actId="113"/>
        <pc:sldMkLst>
          <pc:docMk/>
          <pc:sldMk cId="1405943800" sldId="296"/>
        </pc:sldMkLst>
      </pc:sldChg>
      <pc:sldChg chg="addSp delSp modSp add mod delAnim modAnim">
        <pc:chgData name="Chris Runhaar" userId="592471b9910ea2c7" providerId="LiveId" clId="{E05C480B-EF8B-4169-A0DC-574113226185}" dt="2025-02-08T07:56:14.799" v="1947" actId="113"/>
        <pc:sldMkLst>
          <pc:docMk/>
          <pc:sldMk cId="4248446268" sldId="297"/>
        </pc:sldMkLst>
      </pc:sldChg>
      <pc:sldChg chg="addSp delSp modSp add mod modTransition modAnim">
        <pc:chgData name="Chris Runhaar" userId="592471b9910ea2c7" providerId="LiveId" clId="{E05C480B-EF8B-4169-A0DC-574113226185}" dt="2025-02-08T05:12:42.010" v="1265"/>
        <pc:sldMkLst>
          <pc:docMk/>
          <pc:sldMk cId="4002908253" sldId="298"/>
        </pc:sldMkLst>
      </pc:sldChg>
      <pc:sldChg chg="addSp modSp add mod modTransition modAnim">
        <pc:chgData name="Chris Runhaar" userId="592471b9910ea2c7" providerId="LiveId" clId="{E05C480B-EF8B-4169-A0DC-574113226185}" dt="2025-02-08T07:56:33.795" v="1948"/>
        <pc:sldMkLst>
          <pc:docMk/>
          <pc:sldMk cId="1411369969" sldId="299"/>
        </pc:sldMkLst>
      </pc:sldChg>
      <pc:sldChg chg="add del">
        <pc:chgData name="Chris Runhaar" userId="592471b9910ea2c7" providerId="LiveId" clId="{E05C480B-EF8B-4169-A0DC-574113226185}" dt="2025-02-08T05:15:38.850" v="1336" actId="2696"/>
        <pc:sldMkLst>
          <pc:docMk/>
          <pc:sldMk cId="3822852828" sldId="299"/>
        </pc:sldMkLst>
      </pc:sldChg>
      <pc:sldChg chg="addSp delSp modSp add mod modAnim">
        <pc:chgData name="Chris Runhaar" userId="592471b9910ea2c7" providerId="LiveId" clId="{E05C480B-EF8B-4169-A0DC-574113226185}" dt="2025-02-08T08:01:04.654" v="1962"/>
        <pc:sldMkLst>
          <pc:docMk/>
          <pc:sldMk cId="35966257" sldId="300"/>
        </pc:sldMkLst>
      </pc:sldChg>
      <pc:sldChg chg="addSp delSp modSp new mod modAnim">
        <pc:chgData name="Chris Runhaar" userId="592471b9910ea2c7" providerId="LiveId" clId="{E05C480B-EF8B-4169-A0DC-574113226185}" dt="2025-02-08T07:10:32.276" v="1799"/>
        <pc:sldMkLst>
          <pc:docMk/>
          <pc:sldMk cId="1869135579" sldId="301"/>
        </pc:sldMkLst>
      </pc:sldChg>
      <pc:sldChg chg="add ord">
        <pc:chgData name="Chris Runhaar" userId="592471b9910ea2c7" providerId="LiveId" clId="{E05C480B-EF8B-4169-A0DC-574113226185}" dt="2025-02-08T08:01:34.815" v="1967"/>
        <pc:sldMkLst>
          <pc:docMk/>
          <pc:sldMk cId="2588526916" sldId="302"/>
        </pc:sldMkLst>
      </pc:sldChg>
      <pc:sldChg chg="addSp delSp modSp add mod delAnim modAnim">
        <pc:chgData name="Chris Runhaar" userId="592471b9910ea2c7" providerId="LiveId" clId="{E05C480B-EF8B-4169-A0DC-574113226185}" dt="2025-02-11T05:29:29.797" v="2012" actId="208"/>
        <pc:sldMkLst>
          <pc:docMk/>
          <pc:sldMk cId="2621135162" sldId="30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F28BC-8A11-4761-805C-7AAAA00CEF3A}" type="doc">
      <dgm:prSet loTypeId="urn:microsoft.com/office/officeart/2008/layout/VerticalCurvedList" loCatId="list" qsTypeId="urn:microsoft.com/office/officeart/2005/8/quickstyle/3d6" qsCatId="3D" csTypeId="urn:microsoft.com/office/officeart/2005/8/colors/accent0_1" csCatId="mainScheme" phldr="1"/>
      <dgm:spPr/>
      <dgm:t>
        <a:bodyPr/>
        <a:lstStyle/>
        <a:p>
          <a:endParaRPr lang="en-150"/>
        </a:p>
      </dgm:t>
    </dgm:pt>
    <dgm:pt modelId="{55BD6D58-9D3E-4BF2-B799-8DCC9BFFC928}">
      <dgm:prSet custT="1"/>
      <dgm:spPr/>
      <dgm:t>
        <a:bodyPr/>
        <a:lstStyle/>
        <a:p>
          <a:r>
            <a:rPr lang="id-ID" sz="10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046F3E3-B6DA-4795-A0BB-207F1F6A5840}" type="parTrans" cxnId="{8355D057-CDDB-4388-B21D-6519B45E6D88}">
      <dgm:prSet/>
      <dgm:spPr/>
      <dgm:t>
        <a:bodyPr/>
        <a:lstStyle/>
        <a:p>
          <a:endParaRPr lang="en-150"/>
        </a:p>
      </dgm:t>
    </dgm:pt>
    <dgm:pt modelId="{3D50BB44-30FD-4C8A-B0EC-276E6F66485B}" type="sibTrans" cxnId="{8355D057-CDDB-4388-B21D-6519B45E6D88}">
      <dgm:prSet/>
      <dgm:spPr/>
      <dgm:t>
        <a:bodyPr/>
        <a:lstStyle/>
        <a:p>
          <a:endParaRPr lang="en-150"/>
        </a:p>
      </dgm:t>
    </dgm:pt>
    <dgm:pt modelId="{7DB75792-9A9B-4F30-BEE5-836C18D66219}">
      <dgm:prSet custT="1"/>
      <dgm:spPr/>
      <dgm:t>
        <a:bodyPr/>
        <a:lstStyle/>
        <a:p>
          <a:r>
            <a:rPr lang="id-ID" sz="10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CA53547-ACA9-40E2-87A7-DCBA02378C49}" type="parTrans" cxnId="{5E8CD69D-7A8F-433D-BEE2-859AF34C234B}">
      <dgm:prSet/>
      <dgm:spPr/>
      <dgm:t>
        <a:bodyPr/>
        <a:lstStyle/>
        <a:p>
          <a:endParaRPr lang="en-150"/>
        </a:p>
      </dgm:t>
    </dgm:pt>
    <dgm:pt modelId="{D242B501-3489-4D6F-BA72-A200917EDAA5}" type="sibTrans" cxnId="{5E8CD69D-7A8F-433D-BEE2-859AF34C234B}">
      <dgm:prSet/>
      <dgm:spPr/>
      <dgm:t>
        <a:bodyPr/>
        <a:lstStyle/>
        <a:p>
          <a:endParaRPr lang="en-150"/>
        </a:p>
      </dgm:t>
    </dgm:pt>
    <dgm:pt modelId="{E6F1855E-A69C-41B6-B9E1-01B9F66A1208}">
      <dgm:prSet custT="1"/>
      <dgm:spPr/>
      <dgm:t>
        <a:bodyPr/>
        <a:lstStyle/>
        <a:p>
          <a:pPr rtl="0"/>
          <a:r>
            <a:rPr lang="id-ID" sz="1000">
              <a:effectLst/>
              <a:latin typeface="Lato"/>
              <a:ea typeface="Lato"/>
              <a:cs typeface="Lato"/>
            </a:rPr>
            <a:t>Modul 4 </a:t>
          </a:r>
          <a:br>
            <a:rPr lang="nl-NL" sz="1500">
              <a:effectLst/>
              <a:latin typeface="Lato"/>
              <a:ea typeface="Lato"/>
              <a:cs typeface="Lato"/>
            </a:rPr>
          </a:br>
          <a:r>
            <a:rPr lang="id-ID" sz="1500">
              <a:effectLst/>
              <a:latin typeface="Lato"/>
              <a:ea typeface="Lato"/>
              <a:cs typeface="Lato"/>
            </a:rPr>
            <a:t>Melihat Lebih Dekat padaTugas Misi</a:t>
          </a:r>
          <a:endParaRPr lang="nl-NL" sz="1500">
            <a:latin typeface="Lato"/>
            <a:ea typeface="Lato"/>
            <a:cs typeface="Lato"/>
          </a:endParaRPr>
        </a:p>
      </dgm:t>
    </dgm:pt>
    <dgm:pt modelId="{A3E9D39A-A710-4842-9FBE-DF81CEF88D87}" type="parTrans" cxnId="{D192172E-67F0-47F3-A859-738DCD01A055}">
      <dgm:prSet/>
      <dgm:spPr/>
      <dgm:t>
        <a:bodyPr/>
        <a:lstStyle/>
        <a:p>
          <a:endParaRPr lang="en-150"/>
        </a:p>
      </dgm:t>
    </dgm:pt>
    <dgm:pt modelId="{B75F4025-8CAB-4E5B-9492-12E0B9D7A93C}" type="sibTrans" cxnId="{D192172E-67F0-47F3-A859-738DCD01A055}">
      <dgm:prSet/>
      <dgm:spPr/>
      <dgm:t>
        <a:bodyPr/>
        <a:lstStyle/>
        <a:p>
          <a:endParaRPr lang="en-150"/>
        </a:p>
      </dgm:t>
    </dgm:pt>
    <dgm:pt modelId="{FCD2925E-CE3D-4B47-8966-7A068954C4C5}">
      <dgm:prSet custT="1"/>
      <dgm:spPr/>
      <dgm:t>
        <a:bodyPr/>
        <a:lstStyle/>
        <a:p>
          <a:r>
            <a:rPr lang="id-ID" sz="10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182E88F-7738-4C9B-B246-C56B4EE6100C}" type="parTrans" cxnId="{FC6675A2-A8F0-44BA-B8A9-05638798AA2C}">
      <dgm:prSet/>
      <dgm:spPr/>
      <dgm:t>
        <a:bodyPr/>
        <a:lstStyle/>
        <a:p>
          <a:endParaRPr lang="en-150"/>
        </a:p>
      </dgm:t>
    </dgm:pt>
    <dgm:pt modelId="{80975794-5226-494B-8F93-223834C347D3}" type="sibTrans" cxnId="{FC6675A2-A8F0-44BA-B8A9-05638798AA2C}">
      <dgm:prSet/>
      <dgm:spPr/>
      <dgm:t>
        <a:bodyPr/>
        <a:lstStyle/>
        <a:p>
          <a:endParaRPr lang="en-150"/>
        </a:p>
      </dgm:t>
    </dgm:pt>
    <dgm:pt modelId="{660CD931-CA99-490A-87D6-4BBE4EEB6C27}">
      <dgm:prSet phldrT="[Text]" custT="1"/>
      <dgm:spPr/>
      <dgm:t>
        <a:bodyPr/>
        <a:lstStyle/>
        <a:p>
          <a:r>
            <a:rPr lang="id-ID" sz="1000">
              <a:effectLst/>
              <a:latin typeface="Lato"/>
              <a:ea typeface="Lato"/>
              <a:cs typeface="Lato"/>
            </a:rPr>
            <a:t>M</a:t>
          </a:r>
          <a:r>
            <a:rPr lang="nl-NL" sz="1000" err="1">
              <a:effectLst/>
              <a:latin typeface="Lato"/>
              <a:ea typeface="Lato"/>
              <a:cs typeface="Lato"/>
            </a:rPr>
            <a:t>odul</a:t>
          </a:r>
          <a:r>
            <a:rPr lang="id-ID" sz="1000">
              <a:effectLst/>
              <a:latin typeface="Lato"/>
              <a:ea typeface="Lato"/>
              <a:cs typeface="Lato"/>
            </a:rPr>
            <a:t> 1</a:t>
          </a:r>
          <a:r>
            <a:rPr lang="nl-NL" sz="1000">
              <a:effectLst/>
              <a:latin typeface="Lato"/>
              <a:ea typeface="Lato"/>
              <a:cs typeface="Lato"/>
            </a:rPr>
            <a:t> </a:t>
          </a:r>
          <a:br>
            <a:rPr lang="nl-NL" sz="1500">
              <a:effectLst/>
              <a:latin typeface="Lato"/>
              <a:ea typeface="Lato"/>
              <a:cs typeface="Lato"/>
            </a:rPr>
          </a:br>
          <a:r>
            <a:rPr lang="id-ID" sz="1500">
              <a:effectLst/>
              <a:latin typeface="Lato"/>
              <a:ea typeface="Lato"/>
              <a:cs typeface="Lato"/>
            </a:rPr>
            <a:t>Kekristenan Sebagai Sebuah Gerakan</a:t>
          </a:r>
          <a:endParaRPr lang="en-150" sz="1500"/>
        </a:p>
      </dgm:t>
    </dgm:pt>
    <dgm:pt modelId="{41B69D51-49A0-46A6-90F0-A97A4701C50D}" type="parTrans" cxnId="{223EF3E0-B4A3-4510-A8D7-435C3CD8C5B8}">
      <dgm:prSet/>
      <dgm:spPr/>
      <dgm:t>
        <a:bodyPr/>
        <a:lstStyle/>
        <a:p>
          <a:endParaRPr lang="en-150"/>
        </a:p>
      </dgm:t>
    </dgm:pt>
    <dgm:pt modelId="{F7019B84-0B55-4204-B163-08DB9AC748F8}" type="sibTrans" cxnId="{223EF3E0-B4A3-4510-A8D7-435C3CD8C5B8}">
      <dgm:prSet/>
      <dgm:spPr/>
      <dgm:t>
        <a:bodyPr/>
        <a:lstStyle/>
        <a:p>
          <a:endParaRPr lang="en-150"/>
        </a:p>
      </dgm:t>
    </dgm:pt>
    <dgm:pt modelId="{26AB4022-4690-491A-8213-5EE94F7604A1}" type="pres">
      <dgm:prSet presAssocID="{BEDF28BC-8A11-4761-805C-7AAAA00CEF3A}" presName="Name0" presStyleCnt="0">
        <dgm:presLayoutVars>
          <dgm:chMax val="7"/>
          <dgm:chPref val="7"/>
          <dgm:dir/>
        </dgm:presLayoutVars>
      </dgm:prSet>
      <dgm:spPr/>
    </dgm:pt>
    <dgm:pt modelId="{5451746E-071E-4017-B70C-EC2BC4328CED}" type="pres">
      <dgm:prSet presAssocID="{BEDF28BC-8A11-4761-805C-7AAAA00CEF3A}" presName="Name1" presStyleCnt="0"/>
      <dgm:spPr/>
    </dgm:pt>
    <dgm:pt modelId="{89455289-CB3F-4D9D-B966-76ECA992840F}" type="pres">
      <dgm:prSet presAssocID="{BEDF28BC-8A11-4761-805C-7AAAA00CEF3A}" presName="cycle" presStyleCnt="0"/>
      <dgm:spPr/>
    </dgm:pt>
    <dgm:pt modelId="{0648C15F-809A-4E0B-A52A-8DAF61A27EAC}" type="pres">
      <dgm:prSet presAssocID="{BEDF28BC-8A11-4761-805C-7AAAA00CEF3A}" presName="srcNode" presStyleLbl="node1" presStyleIdx="0" presStyleCnt="5"/>
      <dgm:spPr/>
    </dgm:pt>
    <dgm:pt modelId="{CB5B39F4-4F59-4D6E-B00D-86B7FA73E4E5}" type="pres">
      <dgm:prSet presAssocID="{BEDF28BC-8A11-4761-805C-7AAAA00CEF3A}" presName="conn" presStyleLbl="parChTrans1D2" presStyleIdx="0" presStyleCnt="1"/>
      <dgm:spPr/>
    </dgm:pt>
    <dgm:pt modelId="{FF875F8C-D398-4117-B0A7-C2E5F9A2625C}" type="pres">
      <dgm:prSet presAssocID="{BEDF28BC-8A11-4761-805C-7AAAA00CEF3A}" presName="extraNode" presStyleLbl="node1" presStyleIdx="0" presStyleCnt="5"/>
      <dgm:spPr/>
    </dgm:pt>
    <dgm:pt modelId="{B46828D6-9506-4A05-BAD6-AF2A443FBE59}" type="pres">
      <dgm:prSet presAssocID="{BEDF28BC-8A11-4761-805C-7AAAA00CEF3A}" presName="dstNode" presStyleLbl="node1" presStyleIdx="0" presStyleCnt="5"/>
      <dgm:spPr/>
    </dgm:pt>
    <dgm:pt modelId="{3500886D-898A-4BF1-B822-57EB0D45D019}" type="pres">
      <dgm:prSet presAssocID="{660CD931-CA99-490A-87D6-4BBE4EEB6C27}" presName="text_1" presStyleLbl="node1" presStyleIdx="0" presStyleCnt="5">
        <dgm:presLayoutVars>
          <dgm:bulletEnabled val="1"/>
        </dgm:presLayoutVars>
      </dgm:prSet>
      <dgm:spPr/>
    </dgm:pt>
    <dgm:pt modelId="{A09CBEAB-0284-45FF-A99F-9D35DFE34081}" type="pres">
      <dgm:prSet presAssocID="{660CD931-CA99-490A-87D6-4BBE4EEB6C27}" presName="accent_1" presStyleCnt="0"/>
      <dgm:spPr/>
    </dgm:pt>
    <dgm:pt modelId="{B79DD051-3CAE-4715-9261-DE9887AFBCCC}" type="pres">
      <dgm:prSet presAssocID="{660CD931-CA99-490A-87D6-4BBE4EEB6C27}" presName="accentRepeatNode" presStyleLbl="solidFgAcc1" presStyleIdx="0" presStyleCnt="5" custLinFactNeighborX="5478" custLinFactNeighborY="24803"/>
      <dgm:spPr>
        <a:solidFill>
          <a:srgbClr val="2E419A"/>
        </a:solidFill>
      </dgm:spPr>
    </dgm:pt>
    <dgm:pt modelId="{C825425D-8BEF-4E88-AF96-881100A8D9BC}" type="pres">
      <dgm:prSet presAssocID="{55BD6D58-9D3E-4BF2-B799-8DCC9BFFC928}" presName="text_2" presStyleLbl="node1" presStyleIdx="1" presStyleCnt="5">
        <dgm:presLayoutVars>
          <dgm:bulletEnabled val="1"/>
        </dgm:presLayoutVars>
      </dgm:prSet>
      <dgm:spPr/>
    </dgm:pt>
    <dgm:pt modelId="{9507D3E3-3872-4DE7-8C41-36A838F280FD}" type="pres">
      <dgm:prSet presAssocID="{55BD6D58-9D3E-4BF2-B799-8DCC9BFFC928}" presName="accent_2" presStyleCnt="0"/>
      <dgm:spPr/>
    </dgm:pt>
    <dgm:pt modelId="{F2008E4C-198F-41F1-B2ED-5C6928264206}" type="pres">
      <dgm:prSet presAssocID="{55BD6D58-9D3E-4BF2-B799-8DCC9BFFC928}" presName="accentRepeatNode" presStyleLbl="solidFgAcc1" presStyleIdx="1" presStyleCnt="5" custLinFactNeighborX="-3820" custLinFactNeighborY="19290"/>
      <dgm:spPr>
        <a:solidFill>
          <a:srgbClr val="2E419A"/>
        </a:solidFill>
      </dgm:spPr>
    </dgm:pt>
    <dgm:pt modelId="{C0288240-EA61-432B-8CF6-33E6C349B5D1}" type="pres">
      <dgm:prSet presAssocID="{7DB75792-9A9B-4F30-BEE5-836C18D66219}" presName="text_3" presStyleLbl="node1" presStyleIdx="2" presStyleCnt="5">
        <dgm:presLayoutVars>
          <dgm:bulletEnabled val="1"/>
        </dgm:presLayoutVars>
      </dgm:prSet>
      <dgm:spPr/>
    </dgm:pt>
    <dgm:pt modelId="{B4F5D10C-4945-4538-BDF4-640478735631}" type="pres">
      <dgm:prSet presAssocID="{7DB75792-9A9B-4F30-BEE5-836C18D66219}" presName="accent_3" presStyleCnt="0"/>
      <dgm:spPr/>
    </dgm:pt>
    <dgm:pt modelId="{929A3DE9-9490-4BBD-9DFA-1DE360656B78}" type="pres">
      <dgm:prSet presAssocID="{7DB75792-9A9B-4F30-BEE5-836C18D66219}" presName="accentRepeatNode" presStyleLbl="solidFgAcc1" presStyleIdx="2" presStyleCnt="5" custLinFactNeighborY="13232"/>
      <dgm:spPr>
        <a:solidFill>
          <a:srgbClr val="2E419A"/>
        </a:solidFill>
      </dgm:spPr>
    </dgm:pt>
    <dgm:pt modelId="{F2365409-52C5-400D-825D-98539B9F51B8}" type="pres">
      <dgm:prSet presAssocID="{E6F1855E-A69C-41B6-B9E1-01B9F66A1208}" presName="text_4" presStyleLbl="node1" presStyleIdx="3" presStyleCnt="5">
        <dgm:presLayoutVars>
          <dgm:bulletEnabled val="1"/>
        </dgm:presLayoutVars>
      </dgm:prSet>
      <dgm:spPr/>
    </dgm:pt>
    <dgm:pt modelId="{2B0B9914-6809-438D-8940-423A2D83F398}" type="pres">
      <dgm:prSet presAssocID="{E6F1855E-A69C-41B6-B9E1-01B9F66A1208}" presName="accent_4" presStyleCnt="0"/>
      <dgm:spPr/>
    </dgm:pt>
    <dgm:pt modelId="{A97AA733-7059-4888-986B-E98D623289B9}" type="pres">
      <dgm:prSet presAssocID="{E6F1855E-A69C-41B6-B9E1-01B9F66A1208}" presName="accentRepeatNode" presStyleLbl="solidFgAcc1" presStyleIdx="3" presStyleCnt="5" custLinFactNeighborX="-1032" custLinFactNeighborY="10827"/>
      <dgm:spPr>
        <a:solidFill>
          <a:srgbClr val="2E419A"/>
        </a:solidFill>
      </dgm:spPr>
    </dgm:pt>
    <dgm:pt modelId="{A96A8634-C6E5-4AFF-9A56-F109EB3ABA8D}" type="pres">
      <dgm:prSet presAssocID="{FCD2925E-CE3D-4B47-8966-7A068954C4C5}" presName="text_5" presStyleLbl="node1" presStyleIdx="4" presStyleCnt="5">
        <dgm:presLayoutVars>
          <dgm:bulletEnabled val="1"/>
        </dgm:presLayoutVars>
      </dgm:prSet>
      <dgm:spPr/>
    </dgm:pt>
    <dgm:pt modelId="{27A3FD6B-1ADC-43DB-B3F0-35FDBCCAADD0}" type="pres">
      <dgm:prSet presAssocID="{FCD2925E-CE3D-4B47-8966-7A068954C4C5}" presName="accent_5" presStyleCnt="0"/>
      <dgm:spPr/>
    </dgm:pt>
    <dgm:pt modelId="{2E9BD832-2101-4F5F-9A0F-3ADD65B06B92}" type="pres">
      <dgm:prSet presAssocID="{FCD2925E-CE3D-4B47-8966-7A068954C4C5}" presName="accentRepeatNode" presStyleLbl="solidFgAcc1" presStyleIdx="4" presStyleCnt="5" custLinFactNeighborY="12029"/>
      <dgm:spPr>
        <a:solidFill>
          <a:srgbClr val="2E419A"/>
        </a:solidFill>
      </dgm:spPr>
    </dgm:pt>
  </dgm:ptLst>
  <dgm:cxnLst>
    <dgm:cxn modelId="{26E24205-D0BA-42B0-B38F-F97343118840}" type="presOf" srcId="{BEDF28BC-8A11-4761-805C-7AAAA00CEF3A}" destId="{26AB4022-4690-491A-8213-5EE94F7604A1}" srcOrd="0" destOrd="0" presId="urn:microsoft.com/office/officeart/2008/layout/VerticalCurvedList"/>
    <dgm:cxn modelId="{B6C7AB1A-5062-48C2-88D3-90D3701ACE07}" type="presOf" srcId="{E6F1855E-A69C-41B6-B9E1-01B9F66A1208}" destId="{F2365409-52C5-400D-825D-98539B9F51B8}" srcOrd="0" destOrd="0" presId="urn:microsoft.com/office/officeart/2008/layout/VerticalCurvedList"/>
    <dgm:cxn modelId="{D192172E-67F0-47F3-A859-738DCD01A055}" srcId="{BEDF28BC-8A11-4761-805C-7AAAA00CEF3A}" destId="{E6F1855E-A69C-41B6-B9E1-01B9F66A1208}" srcOrd="3" destOrd="0" parTransId="{A3E9D39A-A710-4842-9FBE-DF81CEF88D87}" sibTransId="{B75F4025-8CAB-4E5B-9492-12E0B9D7A93C}"/>
    <dgm:cxn modelId="{AEFDAE37-5B35-4B25-862F-891A1A891E65}" type="presOf" srcId="{55BD6D58-9D3E-4BF2-B799-8DCC9BFFC928}" destId="{C825425D-8BEF-4E88-AF96-881100A8D9BC}" srcOrd="0" destOrd="0" presId="urn:microsoft.com/office/officeart/2008/layout/VerticalCurvedList"/>
    <dgm:cxn modelId="{554A673F-ED0C-44AC-ABB3-B7F322AC13A5}" type="presOf" srcId="{7DB75792-9A9B-4F30-BEE5-836C18D66219}" destId="{C0288240-EA61-432B-8CF6-33E6C349B5D1}" srcOrd="0" destOrd="0" presId="urn:microsoft.com/office/officeart/2008/layout/VerticalCurvedList"/>
    <dgm:cxn modelId="{BD0E4164-7372-4F97-AE5D-233548B9906A}" type="presOf" srcId="{F7019B84-0B55-4204-B163-08DB9AC748F8}" destId="{CB5B39F4-4F59-4D6E-B00D-86B7FA73E4E5}" srcOrd="0" destOrd="0" presId="urn:microsoft.com/office/officeart/2008/layout/VerticalCurvedList"/>
    <dgm:cxn modelId="{DAC3904D-4271-40FB-B6D2-E3EEA7BC1ECD}" type="presOf" srcId="{660CD931-CA99-490A-87D6-4BBE4EEB6C27}" destId="{3500886D-898A-4BF1-B822-57EB0D45D019}" srcOrd="0" destOrd="0" presId="urn:microsoft.com/office/officeart/2008/layout/VerticalCurvedList"/>
    <dgm:cxn modelId="{8355D057-CDDB-4388-B21D-6519B45E6D88}" srcId="{BEDF28BC-8A11-4761-805C-7AAAA00CEF3A}" destId="{55BD6D58-9D3E-4BF2-B799-8DCC9BFFC928}" srcOrd="1" destOrd="0" parTransId="{B046F3E3-B6DA-4795-A0BB-207F1F6A5840}" sibTransId="{3D50BB44-30FD-4C8A-B0EC-276E6F66485B}"/>
    <dgm:cxn modelId="{5E8CD69D-7A8F-433D-BEE2-859AF34C234B}" srcId="{BEDF28BC-8A11-4761-805C-7AAAA00CEF3A}" destId="{7DB75792-9A9B-4F30-BEE5-836C18D66219}" srcOrd="2" destOrd="0" parTransId="{BCA53547-ACA9-40E2-87A7-DCBA02378C49}" sibTransId="{D242B501-3489-4D6F-BA72-A200917EDAA5}"/>
    <dgm:cxn modelId="{FC6675A2-A8F0-44BA-B8A9-05638798AA2C}" srcId="{BEDF28BC-8A11-4761-805C-7AAAA00CEF3A}" destId="{FCD2925E-CE3D-4B47-8966-7A068954C4C5}" srcOrd="4" destOrd="0" parTransId="{3182E88F-7738-4C9B-B246-C56B4EE6100C}" sibTransId="{80975794-5226-494B-8F93-223834C347D3}"/>
    <dgm:cxn modelId="{9840B8CD-8C97-4A85-AEBE-A42E8F5991D3}" type="presOf" srcId="{FCD2925E-CE3D-4B47-8966-7A068954C4C5}" destId="{A96A8634-C6E5-4AFF-9A56-F109EB3ABA8D}" srcOrd="0" destOrd="0" presId="urn:microsoft.com/office/officeart/2008/layout/VerticalCurvedList"/>
    <dgm:cxn modelId="{223EF3E0-B4A3-4510-A8D7-435C3CD8C5B8}" srcId="{BEDF28BC-8A11-4761-805C-7AAAA00CEF3A}" destId="{660CD931-CA99-490A-87D6-4BBE4EEB6C27}" srcOrd="0" destOrd="0" parTransId="{41B69D51-49A0-46A6-90F0-A97A4701C50D}" sibTransId="{F7019B84-0B55-4204-B163-08DB9AC748F8}"/>
    <dgm:cxn modelId="{00D448E8-688E-47BF-B4D3-AE33FDBC4184}" type="presParOf" srcId="{26AB4022-4690-491A-8213-5EE94F7604A1}" destId="{5451746E-071E-4017-B70C-EC2BC4328CED}" srcOrd="0" destOrd="0" presId="urn:microsoft.com/office/officeart/2008/layout/VerticalCurvedList"/>
    <dgm:cxn modelId="{9AEFCABD-DD36-4152-BFE3-0CB955CEF20B}" type="presParOf" srcId="{5451746E-071E-4017-B70C-EC2BC4328CED}" destId="{89455289-CB3F-4D9D-B966-76ECA992840F}" srcOrd="0" destOrd="0" presId="urn:microsoft.com/office/officeart/2008/layout/VerticalCurvedList"/>
    <dgm:cxn modelId="{82A51E26-20DE-46BD-A806-D77B9E18646D}" type="presParOf" srcId="{89455289-CB3F-4D9D-B966-76ECA992840F}" destId="{0648C15F-809A-4E0B-A52A-8DAF61A27EAC}" srcOrd="0" destOrd="0" presId="urn:microsoft.com/office/officeart/2008/layout/VerticalCurvedList"/>
    <dgm:cxn modelId="{10F43D4E-E925-4D00-8F84-778E882FE63A}" type="presParOf" srcId="{89455289-CB3F-4D9D-B966-76ECA992840F}" destId="{CB5B39F4-4F59-4D6E-B00D-86B7FA73E4E5}" srcOrd="1" destOrd="0" presId="urn:microsoft.com/office/officeart/2008/layout/VerticalCurvedList"/>
    <dgm:cxn modelId="{DFCC1133-BCC6-4D55-9411-0D0550644EDC}" type="presParOf" srcId="{89455289-CB3F-4D9D-B966-76ECA992840F}" destId="{FF875F8C-D398-4117-B0A7-C2E5F9A2625C}" srcOrd="2" destOrd="0" presId="urn:microsoft.com/office/officeart/2008/layout/VerticalCurvedList"/>
    <dgm:cxn modelId="{E6B2311F-CDCC-4646-B16A-0575083C6AA8}" type="presParOf" srcId="{89455289-CB3F-4D9D-B966-76ECA992840F}" destId="{B46828D6-9506-4A05-BAD6-AF2A443FBE59}" srcOrd="3" destOrd="0" presId="urn:microsoft.com/office/officeart/2008/layout/VerticalCurvedList"/>
    <dgm:cxn modelId="{E768E2B2-2AEB-4F49-8B2E-8574A5336E3A}" type="presParOf" srcId="{5451746E-071E-4017-B70C-EC2BC4328CED}" destId="{3500886D-898A-4BF1-B822-57EB0D45D019}" srcOrd="1" destOrd="0" presId="urn:microsoft.com/office/officeart/2008/layout/VerticalCurvedList"/>
    <dgm:cxn modelId="{7B0C393E-DE4A-40FB-8B32-204833BD3DED}" type="presParOf" srcId="{5451746E-071E-4017-B70C-EC2BC4328CED}" destId="{A09CBEAB-0284-45FF-A99F-9D35DFE34081}" srcOrd="2" destOrd="0" presId="urn:microsoft.com/office/officeart/2008/layout/VerticalCurvedList"/>
    <dgm:cxn modelId="{61515EBD-8491-43AE-83FA-BBDE75C3E147}" type="presParOf" srcId="{A09CBEAB-0284-45FF-A99F-9D35DFE34081}" destId="{B79DD051-3CAE-4715-9261-DE9887AFBCCC}" srcOrd="0" destOrd="0" presId="urn:microsoft.com/office/officeart/2008/layout/VerticalCurvedList"/>
    <dgm:cxn modelId="{D0D2A1D4-599C-482D-8C87-A75A16D3454A}" type="presParOf" srcId="{5451746E-071E-4017-B70C-EC2BC4328CED}" destId="{C825425D-8BEF-4E88-AF96-881100A8D9BC}" srcOrd="3" destOrd="0" presId="urn:microsoft.com/office/officeart/2008/layout/VerticalCurvedList"/>
    <dgm:cxn modelId="{C0A26D08-6F33-42DD-9940-2394B59A9F95}" type="presParOf" srcId="{5451746E-071E-4017-B70C-EC2BC4328CED}" destId="{9507D3E3-3872-4DE7-8C41-36A838F280FD}" srcOrd="4" destOrd="0" presId="urn:microsoft.com/office/officeart/2008/layout/VerticalCurvedList"/>
    <dgm:cxn modelId="{853FDDF0-D35B-41F5-A221-2A1082B36555}" type="presParOf" srcId="{9507D3E3-3872-4DE7-8C41-36A838F280FD}" destId="{F2008E4C-198F-41F1-B2ED-5C6928264206}" srcOrd="0" destOrd="0" presId="urn:microsoft.com/office/officeart/2008/layout/VerticalCurvedList"/>
    <dgm:cxn modelId="{E0564CBF-97B6-4C66-BBAE-3EEA3F9987DB}" type="presParOf" srcId="{5451746E-071E-4017-B70C-EC2BC4328CED}" destId="{C0288240-EA61-432B-8CF6-33E6C349B5D1}" srcOrd="5" destOrd="0" presId="urn:microsoft.com/office/officeart/2008/layout/VerticalCurvedList"/>
    <dgm:cxn modelId="{142A9B2C-85C6-4DBD-B6DA-F0244ABA55A0}" type="presParOf" srcId="{5451746E-071E-4017-B70C-EC2BC4328CED}" destId="{B4F5D10C-4945-4538-BDF4-640478735631}" srcOrd="6" destOrd="0" presId="urn:microsoft.com/office/officeart/2008/layout/VerticalCurvedList"/>
    <dgm:cxn modelId="{F2AD58B2-A847-497F-A11D-80D7DADE3755}" type="presParOf" srcId="{B4F5D10C-4945-4538-BDF4-640478735631}" destId="{929A3DE9-9490-4BBD-9DFA-1DE360656B78}" srcOrd="0" destOrd="0" presId="urn:microsoft.com/office/officeart/2008/layout/VerticalCurvedList"/>
    <dgm:cxn modelId="{3D1FD818-B6EA-46CD-90BC-ED17E99C7E29}" type="presParOf" srcId="{5451746E-071E-4017-B70C-EC2BC4328CED}" destId="{F2365409-52C5-400D-825D-98539B9F51B8}" srcOrd="7" destOrd="0" presId="urn:microsoft.com/office/officeart/2008/layout/VerticalCurvedList"/>
    <dgm:cxn modelId="{E7A594B8-B9D9-4D4B-BA3A-8DFDFADFDA9F}" type="presParOf" srcId="{5451746E-071E-4017-B70C-EC2BC4328CED}" destId="{2B0B9914-6809-438D-8940-423A2D83F398}" srcOrd="8" destOrd="0" presId="urn:microsoft.com/office/officeart/2008/layout/VerticalCurvedList"/>
    <dgm:cxn modelId="{EBC73C93-3D27-4EEB-AE1B-684320FA3DB1}" type="presParOf" srcId="{2B0B9914-6809-438D-8940-423A2D83F398}" destId="{A97AA733-7059-4888-986B-E98D623289B9}" srcOrd="0" destOrd="0" presId="urn:microsoft.com/office/officeart/2008/layout/VerticalCurvedList"/>
    <dgm:cxn modelId="{D50AB531-A776-43BB-9378-120F1CF0C322}" type="presParOf" srcId="{5451746E-071E-4017-B70C-EC2BC4328CED}" destId="{A96A8634-C6E5-4AFF-9A56-F109EB3ABA8D}" srcOrd="9" destOrd="0" presId="urn:microsoft.com/office/officeart/2008/layout/VerticalCurvedList"/>
    <dgm:cxn modelId="{920DF597-5D76-4F35-95A3-2270CDF941D0}" type="presParOf" srcId="{5451746E-071E-4017-B70C-EC2BC4328CED}" destId="{27A3FD6B-1ADC-43DB-B3F0-35FDBCCAADD0}" srcOrd="10" destOrd="0" presId="urn:microsoft.com/office/officeart/2008/layout/VerticalCurvedList"/>
    <dgm:cxn modelId="{4A570AE5-2CE4-4012-A1D3-EEB8D0D4E2A8}" type="presParOf" srcId="{27A3FD6B-1ADC-43DB-B3F0-35FDBCCAADD0}" destId="{2E9BD832-2101-4F5F-9A0F-3ADD65B06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39F4-4F59-4D6E-B00D-86B7FA73E4E5}">
      <dsp:nvSpPr>
        <dsp:cNvPr id="0" name=""/>
        <dsp:cNvSpPr/>
      </dsp:nvSpPr>
      <dsp:spPr>
        <a:xfrm>
          <a:off x="-3957808" y="-607639"/>
          <a:ext cx="4716668" cy="4716668"/>
        </a:xfrm>
        <a:prstGeom prst="blockArc">
          <a:avLst>
            <a:gd name="adj1" fmla="val 18900000"/>
            <a:gd name="adj2" fmla="val 2700000"/>
            <a:gd name="adj3" fmla="val 45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00886D-898A-4BF1-B822-57EB0D45D019}">
      <dsp:nvSpPr>
        <dsp:cNvPr id="0" name=""/>
        <dsp:cNvSpPr/>
      </dsp:nvSpPr>
      <dsp:spPr>
        <a:xfrm>
          <a:off x="332549" y="218766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>
              <a:effectLst/>
              <a:latin typeface="Lato"/>
              <a:ea typeface="Lato"/>
              <a:cs typeface="Lato"/>
            </a:rPr>
            <a:t>M</a:t>
          </a:r>
          <a:r>
            <a:rPr lang="nl-NL" sz="1000" kern="1200" err="1">
              <a:effectLst/>
              <a:latin typeface="Lato"/>
              <a:ea typeface="Lato"/>
              <a:cs typeface="Lato"/>
            </a:rPr>
            <a:t>odul</a:t>
          </a:r>
          <a:r>
            <a:rPr lang="id-ID" sz="1000" kern="1200">
              <a:effectLst/>
              <a:latin typeface="Lato"/>
              <a:ea typeface="Lato"/>
              <a:cs typeface="Lato"/>
            </a:rPr>
            <a:t> 1</a:t>
          </a:r>
          <a:r>
            <a:rPr lang="nl-NL" sz="1000" kern="1200">
              <a:effectLst/>
              <a:latin typeface="Lato"/>
              <a:ea typeface="Lato"/>
              <a:cs typeface="Lato"/>
            </a:rPr>
            <a:t> </a:t>
          </a:r>
          <a:br>
            <a:rPr lang="nl-NL" sz="1500" kern="1200">
              <a:effectLst/>
              <a:latin typeface="Lato"/>
              <a:ea typeface="Lato"/>
              <a:cs typeface="Lato"/>
            </a:rPr>
          </a:br>
          <a:r>
            <a:rPr lang="id-ID" sz="1500" kern="1200">
              <a:effectLst/>
              <a:latin typeface="Lato"/>
              <a:ea typeface="Lato"/>
              <a:cs typeface="Lato"/>
            </a:rPr>
            <a:t>Kekristenan Sebagai Sebuah Gerakan</a:t>
          </a:r>
          <a:endParaRPr lang="en-150" sz="1500" kern="1200"/>
        </a:p>
      </dsp:txBody>
      <dsp:txXfrm>
        <a:off x="332549" y="218766"/>
        <a:ext cx="6973667" cy="437813"/>
      </dsp:txXfrm>
    </dsp:sp>
    <dsp:sp modelId="{B79DD051-3CAE-4715-9261-DE9887AFBCCC}">
      <dsp:nvSpPr>
        <dsp:cNvPr id="0" name=""/>
        <dsp:cNvSpPr/>
      </dsp:nvSpPr>
      <dsp:spPr>
        <a:xfrm>
          <a:off x="88895" y="29977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25425D-8BEF-4E88-AF96-881100A8D9BC}">
      <dsp:nvSpPr>
        <dsp:cNvPr id="0" name=""/>
        <dsp:cNvSpPr/>
      </dsp:nvSpPr>
      <dsp:spPr>
        <a:xfrm>
          <a:off x="646274" y="875277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 kern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kern="120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46274" y="875277"/>
        <a:ext cx="6659943" cy="437813"/>
      </dsp:txXfrm>
    </dsp:sp>
    <dsp:sp modelId="{F2008E4C-198F-41F1-B2ED-5C6928264206}">
      <dsp:nvSpPr>
        <dsp:cNvPr id="0" name=""/>
        <dsp:cNvSpPr/>
      </dsp:nvSpPr>
      <dsp:spPr>
        <a:xfrm>
          <a:off x="351734" y="92611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288240-EA61-432B-8CF6-33E6C349B5D1}">
      <dsp:nvSpPr>
        <dsp:cNvPr id="0" name=""/>
        <dsp:cNvSpPr/>
      </dsp:nvSpPr>
      <dsp:spPr>
        <a:xfrm>
          <a:off x="742562" y="1531788"/>
          <a:ext cx="6563654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 kern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 kern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 kern="120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42562" y="1531788"/>
        <a:ext cx="6563654" cy="437813"/>
      </dsp:txXfrm>
    </dsp:sp>
    <dsp:sp modelId="{929A3DE9-9490-4BBD-9DFA-1DE360656B78}">
      <dsp:nvSpPr>
        <dsp:cNvPr id="0" name=""/>
        <dsp:cNvSpPr/>
      </dsp:nvSpPr>
      <dsp:spPr>
        <a:xfrm>
          <a:off x="468928" y="1549475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365409-52C5-400D-825D-98539B9F51B8}">
      <dsp:nvSpPr>
        <dsp:cNvPr id="0" name=""/>
        <dsp:cNvSpPr/>
      </dsp:nvSpPr>
      <dsp:spPr>
        <a:xfrm>
          <a:off x="646274" y="2188298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>
              <a:effectLst/>
              <a:latin typeface="Lato"/>
              <a:ea typeface="Lato"/>
              <a:cs typeface="Lato"/>
            </a:rPr>
            <a:t>Modul 4 </a:t>
          </a:r>
          <a:br>
            <a:rPr lang="nl-NL" sz="1500" kern="1200">
              <a:effectLst/>
              <a:latin typeface="Lato"/>
              <a:ea typeface="Lato"/>
              <a:cs typeface="Lato"/>
            </a:rPr>
          </a:br>
          <a:r>
            <a:rPr lang="id-ID" sz="1500" kern="1200">
              <a:effectLst/>
              <a:latin typeface="Lato"/>
              <a:ea typeface="Lato"/>
              <a:cs typeface="Lato"/>
            </a:rPr>
            <a:t>Melihat Lebih Dekat padaTugas Misi</a:t>
          </a:r>
          <a:endParaRPr lang="nl-NL" sz="1500" kern="1200">
            <a:latin typeface="Lato"/>
            <a:ea typeface="Lato"/>
            <a:cs typeface="Lato"/>
          </a:endParaRPr>
        </a:p>
      </dsp:txBody>
      <dsp:txXfrm>
        <a:off x="646274" y="2188298"/>
        <a:ext cx="6659943" cy="437813"/>
      </dsp:txXfrm>
    </dsp:sp>
    <dsp:sp modelId="{A97AA733-7059-4888-986B-E98D623289B9}">
      <dsp:nvSpPr>
        <dsp:cNvPr id="0" name=""/>
        <dsp:cNvSpPr/>
      </dsp:nvSpPr>
      <dsp:spPr>
        <a:xfrm>
          <a:off x="366992" y="2192824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A8634-C6E5-4AFF-9A56-F109EB3ABA8D}">
      <dsp:nvSpPr>
        <dsp:cNvPr id="0" name=""/>
        <dsp:cNvSpPr/>
      </dsp:nvSpPr>
      <dsp:spPr>
        <a:xfrm>
          <a:off x="332549" y="2844809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 kern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 kern="120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2549" y="2844809"/>
        <a:ext cx="6973667" cy="437813"/>
      </dsp:txXfrm>
    </dsp:sp>
    <dsp:sp modelId="{2E9BD832-2101-4F5F-9A0F-3ADD65B06B92}">
      <dsp:nvSpPr>
        <dsp:cNvPr id="0" name=""/>
        <dsp:cNvSpPr/>
      </dsp:nvSpPr>
      <dsp:spPr>
        <a:xfrm>
          <a:off x="58916" y="2855913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/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9151F199-1455-3815-5F91-BA5C7D625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E7CBC402-E5AC-477F-A724-849FA00F27AB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8C67E586-1E72-B610-A255-35450D4F8B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8A0F58DA-480B-919C-5FBA-AFA6302F0B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1F629763-9A8C-C9D6-3966-24CC4EE946E5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B67222A3-2F99-78AA-697C-F93748DA3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0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5840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045165E4-6DCE-EDB2-972F-EAAE26B0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793CB3A6-D4BC-6918-A7B3-EA156D2ABC85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2E6A8C34-B0E0-3C23-5D0C-E506D428F7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DC7F94E5-DDBD-2685-A94E-AE6A274E60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68264EDA-E844-9E12-6A9D-E3827A9011D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2F0E3268-9D8C-2AAE-411D-A2419F0502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44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 rot="5400000">
            <a:off x="6047100" y="1189247"/>
            <a:ext cx="4025400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1632926" y="-904003"/>
            <a:ext cx="4025400" cy="6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4" name="Google Shape;114;p1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4" name="Google Shape;124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36" name="Google Shape;136;p21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 rot="5400000">
            <a:off x="3028950" y="-114300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9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9144000" cy="5238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rgbClr val="2E419A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/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DBA5F7D2-0EA8-A3C4-23F3-51076EE8A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9E4129-2491-95BC-2031-F34D9FA363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10</a:t>
            </a:fld>
            <a:endParaRPr lang="en-AU" sz="1500" b="1"/>
          </a:p>
        </p:txBody>
      </p:sp>
      <p:sp>
        <p:nvSpPr>
          <p:cNvPr id="7" name="Google Shape;172;p26">
            <a:extLst>
              <a:ext uri="{FF2B5EF4-FFF2-40B4-BE49-F238E27FC236}">
                <a16:creationId xmlns:a16="http://schemas.microsoft.com/office/drawing/2014/main" id="{52BEBB63-E973-39B5-D8B9-3FD2665B281A}"/>
              </a:ext>
            </a:extLst>
          </p:cNvPr>
          <p:cNvSpPr txBox="1"/>
          <p:nvPr/>
        </p:nvSpPr>
        <p:spPr>
          <a:xfrm>
            <a:off x="134754" y="709264"/>
            <a:ext cx="2608446" cy="349397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ctr">
              <a:buClr>
                <a:schemeClr val="lt1"/>
              </a:buClr>
              <a:buSzPts val="2400"/>
            </a:pPr>
            <a:r>
              <a:rPr lang="en-AU" sz="28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Agama </a:t>
            </a:r>
            <a:r>
              <a:rPr lang="en-AU" sz="44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Kristen</a:t>
            </a:r>
            <a:r>
              <a:rPr lang="en-AU" sz="28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selalu</a:t>
            </a:r>
            <a:r>
              <a:rPr lang="en-AU" sz="28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dimaksudkan</a:t>
            </a:r>
            <a:r>
              <a:rPr lang="en-AU" sz="28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en-AU" sz="28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sz="2800" b="1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untuk</a:t>
            </a:r>
            <a:r>
              <a:rPr lang="en-AU" sz="28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menjadi</a:t>
            </a:r>
            <a:r>
              <a:rPr lang="en-AU" sz="28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sebuah</a:t>
            </a:r>
            <a:r>
              <a:rPr lang="en-AU" sz="28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600" b="1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Kegerakan</a:t>
            </a:r>
            <a:endParaRPr sz="2000" b="1" i="0" u="none" strike="noStrike" cap="none">
              <a:solidFill>
                <a:srgbClr val="2E419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69135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123" y="261937"/>
            <a:ext cx="3247421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/>
          <p:nvPr/>
        </p:nvSpPr>
        <p:spPr>
          <a:xfrm rot="5400000">
            <a:off x="243374" y="1318820"/>
            <a:ext cx="3085220" cy="4276631"/>
          </a:xfrm>
          <a:prstGeom prst="ellipse">
            <a:avLst/>
          </a:prstGeom>
          <a:solidFill>
            <a:srgbClr val="FF0000">
              <a:alpha val="0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94;p29">
            <a:extLst>
              <a:ext uri="{FF2B5EF4-FFF2-40B4-BE49-F238E27FC236}">
                <a16:creationId xmlns:a16="http://schemas.microsoft.com/office/drawing/2014/main" id="{1EE96D97-1A41-37AF-868D-0F1FA207A8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61936"/>
            <a:ext cx="4085877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5;p29">
            <a:extLst>
              <a:ext uri="{FF2B5EF4-FFF2-40B4-BE49-F238E27FC236}">
                <a16:creationId xmlns:a16="http://schemas.microsoft.com/office/drawing/2014/main" id="{B3504265-E018-CBD2-CE21-E4631D3A196F}"/>
              </a:ext>
            </a:extLst>
          </p:cNvPr>
          <p:cNvSpPr/>
          <p:nvPr/>
        </p:nvSpPr>
        <p:spPr>
          <a:xfrm>
            <a:off x="4397390" y="2133600"/>
            <a:ext cx="4435096" cy="1189703"/>
          </a:xfrm>
          <a:prstGeom prst="ellipse">
            <a:avLst/>
          </a:prstGeom>
          <a:solidFill>
            <a:srgbClr val="FF0000">
              <a:alpha val="0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5AF13C5-A64C-B1E7-5A0D-C7DC472E33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</p:spPr>
        <p:txBody>
          <a:bodyPr/>
          <a:lstStyle/>
          <a:p>
            <a:pPr lvl="0">
              <a:lnSpc>
                <a:spcPct val="90000"/>
              </a:lnSpc>
            </a:pPr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lvl="0">
                <a:lnSpc>
                  <a:spcPct val="90000"/>
                </a:lnSpc>
              </a:pPr>
              <a:t>11</a:t>
            </a:fld>
            <a:endParaRPr lang="en-AU" sz="15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3C74-365B-EA69-7513-C2B0ADC3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50" y="2457147"/>
            <a:ext cx="8222100" cy="838800"/>
          </a:xfrm>
        </p:spPr>
        <p:txBody>
          <a:bodyPr>
            <a:noAutofit/>
          </a:bodyPr>
          <a:lstStyle/>
          <a:p>
            <a:pPr algn="ctr"/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"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Demikianlah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aku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bercita-cita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memberitakan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Injil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bukan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tempat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nama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Kristus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telah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dikenal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orang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supaya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aku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jangan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membangun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atas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dasar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telah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diletakkan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orang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lain</a:t>
            </a:r>
            <a: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.“</a:t>
            </a:r>
            <a:b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nl-NL" sz="2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16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Roma 15:20</a:t>
            </a:r>
            <a:endParaRPr lang="en-150" sz="2400" i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9469E-0F0D-E2C0-C8D8-06B2627BF5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</a:t>
            </a:fld>
            <a:endParaRPr lang="en-AU" sz="15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3629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F822FF-AB1E-838E-518A-353B8C2CDCCB}"/>
              </a:ext>
            </a:extLst>
          </p:cNvPr>
          <p:cNvSpPr txBox="1">
            <a:spLocks/>
          </p:cNvSpPr>
          <p:nvPr/>
        </p:nvSpPr>
        <p:spPr>
          <a:xfrm>
            <a:off x="273481" y="1253822"/>
            <a:ext cx="8597038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Pertanyaan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3200" b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3200" b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dapat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pelajari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dari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fokus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Perjanjian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Baru </a:t>
            </a:r>
            <a:b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kuat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pada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kehidupan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Paulus? </a:t>
            </a:r>
          </a:p>
          <a:p>
            <a:pPr algn="ctr"/>
            <a:b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Apakah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Kekristenan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alami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saat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mirip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sebuah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Gerakan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Mengapa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demikian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A8BC2-9171-F962-A2F2-7C30B53FC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" y="324737"/>
            <a:ext cx="1933845" cy="15242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E61EF-608B-3AB4-D922-3069B5F2F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</a:t>
            </a:fld>
            <a:endParaRPr lang="en-AU" sz="15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2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hosen Cast &amp; Character Guide: Who Plays Who In The Biblical Show">
            <a:extLst>
              <a:ext uri="{FF2B5EF4-FFF2-40B4-BE49-F238E27FC236}">
                <a16:creationId xmlns:a16="http://schemas.microsoft.com/office/drawing/2014/main" id="{0F48ED40-E2B8-2CF9-D26D-F6AAB7036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r="712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F7156E-C5B1-5611-C44C-89EB082C58CB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1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C1A09-F502-2F3A-AE68-D0259821ED7D}"/>
              </a:ext>
            </a:extLst>
          </p:cNvPr>
          <p:cNvSpPr/>
          <p:nvPr/>
        </p:nvSpPr>
        <p:spPr>
          <a:xfrm>
            <a:off x="247650" y="3237009"/>
            <a:ext cx="8667750" cy="1638294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C6F7E8-47AD-7032-FBE4-5CAFBDEF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75" y="3647772"/>
            <a:ext cx="8222100" cy="838800"/>
          </a:xfrm>
        </p:spPr>
        <p:txBody>
          <a:bodyPr>
            <a:noAutofit/>
          </a:bodyPr>
          <a:lstStyle/>
          <a:p>
            <a:pPr algn="ctr"/>
            <a:r>
              <a:rPr lang="en-AU" sz="5400" b="1" i="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YESUS</a:t>
            </a:r>
            <a:r>
              <a:rPr lang="en-AU" sz="3600" b="1" i="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0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Seorang</a:t>
            </a:r>
            <a:r>
              <a:rPr lang="en-AU" sz="2800" b="1" i="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0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Mesias</a:t>
            </a:r>
            <a:r>
              <a:rPr lang="en-AU" sz="2800" b="1" i="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en-AU" sz="2800" b="1" i="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sz="2800" b="1" i="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yang</a:t>
            </a:r>
            <a:r>
              <a:rPr lang="en-AU" sz="3600" b="1" i="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5400" b="1" i="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BERGERAK</a:t>
            </a:r>
            <a:endParaRPr lang="en-150" sz="3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DA0DB-1DF0-568C-3670-9F17353EEC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</p:spPr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</a:t>
            </a:fld>
            <a:endParaRPr lang="en-AU" sz="15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575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E3AD932-D5BF-00CA-AE0A-58BD1AC88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b="1450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5954FD-25DE-55EB-3668-507B15640DDA}"/>
              </a:ext>
            </a:extLst>
          </p:cNvPr>
          <p:cNvSpPr/>
          <p:nvPr/>
        </p:nvSpPr>
        <p:spPr>
          <a:xfrm>
            <a:off x="114301" y="98253"/>
            <a:ext cx="5641520" cy="4245147"/>
          </a:xfrm>
          <a:prstGeom prst="rect">
            <a:avLst/>
          </a:prstGeom>
          <a:solidFill>
            <a:srgbClr val="2E419A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/>
          </a:p>
        </p:txBody>
      </p:sp>
      <p:sp>
        <p:nvSpPr>
          <p:cNvPr id="5" name="Google Shape;236;p34">
            <a:extLst>
              <a:ext uri="{FF2B5EF4-FFF2-40B4-BE49-F238E27FC236}">
                <a16:creationId xmlns:a16="http://schemas.microsoft.com/office/drawing/2014/main" id="{83AF8881-AAC9-4ECC-2F6C-E3A7519EA5D0}"/>
              </a:ext>
            </a:extLst>
          </p:cNvPr>
          <p:cNvSpPr txBox="1"/>
          <p:nvPr/>
        </p:nvSpPr>
        <p:spPr>
          <a:xfrm>
            <a:off x="0" y="-70618"/>
            <a:ext cx="5755820" cy="447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lvl="0">
              <a:spcBef>
                <a:spcPts val="600"/>
              </a:spcBef>
              <a:buClr>
                <a:schemeClr val="lt1"/>
              </a:buClr>
              <a:buSzPts val="2500"/>
            </a:pP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Tetapi Aku berkata kepadamu:</a:t>
            </a:r>
            <a:r>
              <a:rPr lang="nl-NL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Sesungguhnya pada zaman Elia, ketika langit tertutup selama tiga tahun dan enam bulan dan ketika datanglah bala kelaparan ke seluruh negeri, banyak janda di Israel. </a:t>
            </a:r>
            <a:endParaRPr lang="nl-NL" sz="2200" i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9850" lvl="0">
              <a:spcBef>
                <a:spcPts val="600"/>
              </a:spcBef>
              <a:buClr>
                <a:schemeClr val="lt1"/>
              </a:buClr>
              <a:buSzPts val="2500"/>
            </a:pP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Tetapi Elia diutus bukan </a:t>
            </a:r>
            <a:r>
              <a:rPr lang="id-ID" sz="22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kepadaa</a:t>
            </a: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</a:t>
            </a:r>
            <a:r>
              <a:rPr lang="nl-NL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id-ID" sz="22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lah</a:t>
            </a: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seorang dari mereka, melainkan kepada seorang janda di </a:t>
            </a:r>
            <a:r>
              <a:rPr lang="id-ID" sz="22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Sarfat</a:t>
            </a: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di tanah </a:t>
            </a:r>
            <a:r>
              <a:rPr lang="id-ID" sz="22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Sidon</a:t>
            </a: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nl-NL" sz="2200" i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9850" lvl="0">
              <a:spcBef>
                <a:spcPts val="600"/>
              </a:spcBef>
              <a:buClr>
                <a:schemeClr val="lt1"/>
              </a:buClr>
              <a:buSzPts val="2500"/>
            </a:pP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 pada zaman nabi Elisa banyak orang kusta di Israel dan tidak ada seorang pun dari mereka yang </a:t>
            </a:r>
            <a:r>
              <a:rPr lang="id-ID" sz="22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ditahirkan</a:t>
            </a: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selain dari pada </a:t>
            </a:r>
            <a:r>
              <a:rPr lang="id-ID" sz="22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Naaman</a:t>
            </a: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orang </a:t>
            </a:r>
            <a:r>
              <a:rPr lang="id-ID" sz="22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Siria</a:t>
            </a: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itu.</a:t>
            </a:r>
            <a:r>
              <a:rPr lang="nl-NL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		</a:t>
            </a:r>
            <a:r>
              <a:rPr lang="nl-NL" sz="16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(Lukas 4:25-27)</a:t>
            </a:r>
            <a:endParaRPr sz="2200" b="0" i="0" u="none" strike="noStrike" cap="none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432B7-3AE5-0AE1-7561-1FFA5EDA7DC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19700" y="4778191"/>
            <a:ext cx="548700" cy="393600"/>
          </a:xfrm>
        </p:spPr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15</a:t>
            </a:fld>
            <a:endParaRPr lang="en-AU" sz="1500" b="1"/>
          </a:p>
        </p:txBody>
      </p:sp>
    </p:spTree>
    <p:extLst>
      <p:ext uri="{BB962C8B-B14F-4D97-AF65-F5344CB8AC3E}">
        <p14:creationId xmlns:p14="http://schemas.microsoft.com/office/powerpoint/2010/main" val="3158200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99E8-2F0C-08AC-E80B-14F4B214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E6D88-C973-F00E-6809-AF9AD02CD9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16</a:t>
            </a:fld>
            <a:endParaRPr lang="en-A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7B18A6-9723-5258-E112-07E3678A1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DCC35-4F28-1F52-2F91-FD9C68346EE0}"/>
              </a:ext>
            </a:extLst>
          </p:cNvPr>
          <p:cNvSpPr txBox="1"/>
          <p:nvPr/>
        </p:nvSpPr>
        <p:spPr>
          <a:xfrm>
            <a:off x="130629" y="138361"/>
            <a:ext cx="537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Yesus </a:t>
            </a:r>
            <a:r>
              <a:rPr lang="nl-NL" sz="3200" b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id-ID" sz="3200" b="1" dirty="0" err="1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emilih</a:t>
            </a:r>
            <a:r>
              <a:rPr lang="id-ID" sz="3200" b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d-ID" sz="5400" b="1" dirty="0" err="1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Galilea</a:t>
            </a:r>
            <a:r>
              <a:rPr lang="id-ID" sz="4000" b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150" sz="4000" dirty="0">
              <a:solidFill>
                <a:srgbClr val="2E419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8AC87-B814-C145-E2BD-558E33347123}"/>
              </a:ext>
            </a:extLst>
          </p:cNvPr>
          <p:cNvSpPr/>
          <p:nvPr/>
        </p:nvSpPr>
        <p:spPr>
          <a:xfrm>
            <a:off x="204106" y="3918022"/>
            <a:ext cx="5478237" cy="1087117"/>
          </a:xfrm>
          <a:prstGeom prst="rect">
            <a:avLst/>
          </a:prstGeom>
          <a:solidFill>
            <a:srgbClr val="2E419A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/>
          </a:p>
        </p:txBody>
      </p:sp>
      <p:sp>
        <p:nvSpPr>
          <p:cNvPr id="6" name="Google Shape;236;p34">
            <a:extLst>
              <a:ext uri="{FF2B5EF4-FFF2-40B4-BE49-F238E27FC236}">
                <a16:creationId xmlns:a16="http://schemas.microsoft.com/office/drawing/2014/main" id="{4EB6BC3C-0676-05FD-14E9-676BC40C9856}"/>
              </a:ext>
            </a:extLst>
          </p:cNvPr>
          <p:cNvSpPr txBox="1"/>
          <p:nvPr/>
        </p:nvSpPr>
        <p:spPr>
          <a:xfrm>
            <a:off x="204106" y="3909302"/>
            <a:ext cx="5388430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lvl="0">
              <a:spcBef>
                <a:spcPts val="600"/>
              </a:spcBef>
              <a:buClr>
                <a:schemeClr val="lt1"/>
              </a:buClr>
              <a:buSzPts val="2500"/>
            </a:pP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Yesus kembali ke </a:t>
            </a:r>
            <a:r>
              <a:rPr lang="id-ID" sz="22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Galilea</a:t>
            </a:r>
            <a:r>
              <a:rPr lang="nl-NL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 berita tentang </a:t>
            </a:r>
            <a:br>
              <a:rPr lang="nl-NL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d-ID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 menyebar ke seluruh </a:t>
            </a:r>
            <a:r>
              <a:rPr lang="nl-NL" sz="22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wilayah</a:t>
            </a:r>
            <a:r>
              <a:rPr lang="nl-NL" sz="2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nl-NL" sz="16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(Lukas 4:14)</a:t>
            </a:r>
            <a:endParaRPr sz="2200" b="0" i="0" u="none" strike="noStrike" cap="none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92CDB8D-1545-891D-8EBB-812CA24D624E}"/>
              </a:ext>
            </a:extLst>
          </p:cNvPr>
          <p:cNvSpPr txBox="1">
            <a:spLocks/>
          </p:cNvSpPr>
          <p:nvPr/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16</a:t>
            </a:fld>
            <a:endParaRPr lang="en-AU" sz="15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51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29E28-59DC-489B-AFF5-84E35717F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C018-5720-1E00-1E97-44E48991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25C25-8496-F171-6D68-35645764D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17</a:t>
            </a:fld>
            <a:endParaRPr lang="en-A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595797-A5E7-190E-56C8-AC6D395D8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B12D93-AEAD-4B5E-1C2C-EB4362EF7EDD}"/>
              </a:ext>
            </a:extLst>
          </p:cNvPr>
          <p:cNvSpPr/>
          <p:nvPr/>
        </p:nvSpPr>
        <p:spPr>
          <a:xfrm>
            <a:off x="204106" y="138794"/>
            <a:ext cx="5519058" cy="4866346"/>
          </a:xfrm>
          <a:prstGeom prst="rect">
            <a:avLst/>
          </a:prstGeom>
          <a:solidFill>
            <a:srgbClr val="2E419A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14D6ADB-C85F-79D6-631F-2BE50AC4BC60}"/>
              </a:ext>
            </a:extLst>
          </p:cNvPr>
          <p:cNvSpPr txBox="1">
            <a:spLocks/>
          </p:cNvSpPr>
          <p:nvPr/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17</a:t>
            </a:fld>
            <a:endParaRPr lang="en-AU" sz="15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2" descr="B10 Israel During the Time of Jesus">
            <a:extLst>
              <a:ext uri="{FF2B5EF4-FFF2-40B4-BE49-F238E27FC236}">
                <a16:creationId xmlns:a16="http://schemas.microsoft.com/office/drawing/2014/main" id="{57DE36AD-3758-FF8D-F64E-5153459ED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9" b="5050"/>
          <a:stretch/>
        </p:blipFill>
        <p:spPr bwMode="auto">
          <a:xfrm>
            <a:off x="598099" y="399224"/>
            <a:ext cx="4749507" cy="43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7C5B99F-2193-6B42-9181-54E6E39B76DA}"/>
              </a:ext>
            </a:extLst>
          </p:cNvPr>
          <p:cNvSpPr/>
          <p:nvPr/>
        </p:nvSpPr>
        <p:spPr>
          <a:xfrm>
            <a:off x="1022351" y="3251577"/>
            <a:ext cx="1498600" cy="183541"/>
          </a:xfrm>
          <a:prstGeom prst="rightArrow">
            <a:avLst/>
          </a:prstGeom>
          <a:solidFill>
            <a:srgbClr val="FF0000"/>
          </a:solidFill>
          <a:ln>
            <a:solidFill>
              <a:srgbClr val="1107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AA43B08-1E32-2829-3B9E-200AF3101C7C}"/>
              </a:ext>
            </a:extLst>
          </p:cNvPr>
          <p:cNvSpPr/>
          <p:nvPr/>
        </p:nvSpPr>
        <p:spPr>
          <a:xfrm>
            <a:off x="1263651" y="1251327"/>
            <a:ext cx="1498600" cy="183541"/>
          </a:xfrm>
          <a:prstGeom prst="rightArrow">
            <a:avLst/>
          </a:prstGeom>
          <a:solidFill>
            <a:srgbClr val="92D050"/>
          </a:solidFill>
          <a:ln>
            <a:solidFill>
              <a:srgbClr val="1107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135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DDDA9C3-3F4E-B215-32EB-0A5E4154B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b="352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7C04FC-704C-FCD0-6ADB-4F482D9444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18</a:t>
            </a:fld>
            <a:endParaRPr lang="en-AU" sz="15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72291-D943-36F7-777F-72B387D7E4E1}"/>
              </a:ext>
            </a:extLst>
          </p:cNvPr>
          <p:cNvSpPr txBox="1"/>
          <p:nvPr/>
        </p:nvSpPr>
        <p:spPr>
          <a:xfrm>
            <a:off x="610678" y="1673404"/>
            <a:ext cx="413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Teladan</a:t>
            </a:r>
            <a:r>
              <a:rPr lang="nl-NL" sz="4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4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Yesus</a:t>
            </a:r>
            <a:endParaRPr lang="en-150" sz="6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0859B-667E-6A7D-E0FD-601EF182EE6A}"/>
              </a:ext>
            </a:extLst>
          </p:cNvPr>
          <p:cNvSpPr txBox="1"/>
          <p:nvPr/>
        </p:nvSpPr>
        <p:spPr>
          <a:xfrm>
            <a:off x="659180" y="3278330"/>
            <a:ext cx="4057651" cy="1569660"/>
          </a:xfrm>
          <a:prstGeom prst="rect">
            <a:avLst/>
          </a:prstGeom>
          <a:solidFill>
            <a:srgbClr val="2E419A">
              <a:alpha val="7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i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"Aku harus memberitakan Injil Kerajaan Allah di kota-kota lain juga, sebab untuk itulah Aku diutus." </a:t>
            </a:r>
            <a:r>
              <a:rPr lang="id-ID" sz="1200" b="1" i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(Lukas 4:43</a:t>
            </a:r>
            <a:r>
              <a:rPr lang="nl-NL" sz="1200" b="1" i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200" b="1" i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TB)</a:t>
            </a:r>
            <a:endParaRPr lang="en-150" sz="1600" i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F303C-E154-4A03-2CA6-CB9371666333}"/>
              </a:ext>
            </a:extLst>
          </p:cNvPr>
          <p:cNvSpPr txBox="1"/>
          <p:nvPr/>
        </p:nvSpPr>
        <p:spPr>
          <a:xfrm>
            <a:off x="876165" y="2177435"/>
            <a:ext cx="413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</a:t>
            </a:r>
            <a:r>
              <a:rPr lang="nl-NL" sz="32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5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Bergerak</a:t>
            </a:r>
            <a:endParaRPr lang="en-150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840B7-D762-919B-9EBD-9074A6C8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FDC13EF-37CA-97D8-41B9-543F42F1C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b="352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59E0B-C9D3-F09E-0746-87CF1F0102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19</a:t>
            </a:fld>
            <a:endParaRPr lang="en-AU" sz="15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2AB27-814B-F33B-F96D-237B3399CBDF}"/>
              </a:ext>
            </a:extLst>
          </p:cNvPr>
          <p:cNvSpPr txBox="1"/>
          <p:nvPr/>
        </p:nvSpPr>
        <p:spPr>
          <a:xfrm>
            <a:off x="610678" y="1673404"/>
            <a:ext cx="413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Teladan</a:t>
            </a:r>
            <a:r>
              <a:rPr lang="nl-NL" sz="4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4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Yesus</a:t>
            </a:r>
            <a:endParaRPr lang="en-150" sz="6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01557-7A22-DB7D-5C6F-22A2E5D34C4C}"/>
              </a:ext>
            </a:extLst>
          </p:cNvPr>
          <p:cNvSpPr txBox="1"/>
          <p:nvPr/>
        </p:nvSpPr>
        <p:spPr>
          <a:xfrm>
            <a:off x="876165" y="2177435"/>
            <a:ext cx="413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</a:t>
            </a:r>
            <a:r>
              <a:rPr lang="nl-NL" sz="32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5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Bergerak</a:t>
            </a:r>
            <a:endParaRPr lang="en-150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FC0E0-EE6A-F8E2-FE93-8DEEC45BB104}"/>
              </a:ext>
            </a:extLst>
          </p:cNvPr>
          <p:cNvSpPr txBox="1"/>
          <p:nvPr/>
        </p:nvSpPr>
        <p:spPr>
          <a:xfrm>
            <a:off x="308599" y="3190160"/>
            <a:ext cx="5112487" cy="1754326"/>
          </a:xfrm>
          <a:prstGeom prst="rect">
            <a:avLst/>
          </a:prstGeom>
          <a:solidFill>
            <a:srgbClr val="2E419A">
              <a:alpha val="7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"Serigala mempunyai liang dan burung mempunyai sarang, tetapi Anak Manusia tidak mempunyai tempat untuk meletakkan kepala-Nya." </a:t>
            </a:r>
            <a:br>
              <a:rPr lang="nl-NL" sz="24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d-ID" sz="1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(Lukas 9:58</a:t>
            </a:r>
            <a:r>
              <a:rPr lang="nl-NL" sz="1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2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TB)</a:t>
            </a:r>
            <a:endParaRPr lang="en-150" sz="12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1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9149C480-5DE9-5D09-80AB-0115EE7A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1424D3D3-2FCF-3958-D87A-4221695680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4065563" y="1927274"/>
            <a:ext cx="5106572" cy="321622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6915DDEA-2621-9AE9-123F-0899F064D277}"/>
              </a:ext>
            </a:extLst>
          </p:cNvPr>
          <p:cNvSpPr txBox="1"/>
          <p:nvPr/>
        </p:nvSpPr>
        <p:spPr>
          <a:xfrm>
            <a:off x="174450" y="51512"/>
            <a:ext cx="8795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2400" b="1" i="1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2400" b="1" i="1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b="1" i="1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2400" b="1" i="1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2400" b="1" i="1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2400" b="1" i="1" u="none" strike="noStrike" cap="none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238D13-DD6C-8A65-32BE-8A647BEE8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42803"/>
              </p:ext>
            </p:extLst>
          </p:nvPr>
        </p:nvGraphicFramePr>
        <p:xfrm>
          <a:off x="1061232" y="213360"/>
          <a:ext cx="7352518" cy="350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93B750C-BB4A-046F-5BC3-F583A7627AFF}"/>
              </a:ext>
            </a:extLst>
          </p:cNvPr>
          <p:cNvSpPr/>
          <p:nvPr/>
        </p:nvSpPr>
        <p:spPr>
          <a:xfrm rot="20961970">
            <a:off x="273049" y="1049710"/>
            <a:ext cx="1143000" cy="355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75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61CC7-DF8A-A12E-C1C1-6AC2586AD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56450C0-2755-B736-C7E7-4A6E8A1BD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b="352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F75EF-D4BE-BA55-9533-D2CC1B8FC2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20</a:t>
            </a:fld>
            <a:endParaRPr lang="en-AU" sz="15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AE2E4-8795-8B23-AE7D-FBC4C889D932}"/>
              </a:ext>
            </a:extLst>
          </p:cNvPr>
          <p:cNvSpPr txBox="1"/>
          <p:nvPr/>
        </p:nvSpPr>
        <p:spPr>
          <a:xfrm>
            <a:off x="349422" y="3221004"/>
            <a:ext cx="4761422" cy="1200329"/>
          </a:xfrm>
          <a:prstGeom prst="rect">
            <a:avLst/>
          </a:prstGeom>
          <a:solidFill>
            <a:srgbClr val="2E419A">
              <a:alpha val="7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GERAKAN</a:t>
            </a:r>
            <a:r>
              <a:rPr lang="nl-NL" sz="24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4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adalah</a:t>
            </a:r>
            <a:r>
              <a:rPr lang="nl-NL" sz="24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3600" b="1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DNA</a:t>
            </a:r>
            <a:r>
              <a:rPr lang="nl-NL" sz="24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nl-NL" sz="24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24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dari</a:t>
            </a:r>
            <a:r>
              <a:rPr lang="nl-NL" sz="24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3600" b="1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Gereja</a:t>
            </a:r>
            <a:r>
              <a:rPr lang="nl-NL" sz="3600" b="1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3600" b="1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Yesus</a:t>
            </a:r>
            <a:r>
              <a:rPr lang="nl-NL" sz="3600" b="1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3600" b="1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Kristus</a:t>
            </a:r>
            <a:endParaRPr lang="en-150" sz="3600" b="1" i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46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40761-E8A1-0D55-BB69-45D077684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1EA21B-DB00-C27B-F7B5-2FD0F5BA1F99}"/>
              </a:ext>
            </a:extLst>
          </p:cNvPr>
          <p:cNvSpPr txBox="1">
            <a:spLocks/>
          </p:cNvSpPr>
          <p:nvPr/>
        </p:nvSpPr>
        <p:spPr>
          <a:xfrm>
            <a:off x="695326" y="1253822"/>
            <a:ext cx="7667624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Pertanyaan</a:t>
            </a:r>
            <a:r>
              <a:rPr lang="nl-NL" sz="3200" b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3200" b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dapat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pelajari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dari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pola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pikir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pelayanan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Yesus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b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Sebutkan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hal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lain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menarik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perhatian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dari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sesi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7A58F-AD97-3D3C-DAFA-5D6DAA35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" y="324737"/>
            <a:ext cx="1933845" cy="15242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F00338-605B-3588-E19B-BC5F536342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21</a:t>
            </a:fld>
            <a:endParaRPr lang="en-AU" sz="1500" b="1"/>
          </a:p>
        </p:txBody>
      </p:sp>
    </p:spTree>
    <p:extLst>
      <p:ext uri="{BB962C8B-B14F-4D97-AF65-F5344CB8AC3E}">
        <p14:creationId xmlns:p14="http://schemas.microsoft.com/office/powerpoint/2010/main" val="1211894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B76A-6B69-731C-061B-A90D373C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pic>
        <p:nvPicPr>
          <p:cNvPr id="1026" name="Picture 2" descr="Why the Old Testament is as relevant as ever to the modern world">
            <a:extLst>
              <a:ext uri="{FF2B5EF4-FFF2-40B4-BE49-F238E27FC236}">
                <a16:creationId xmlns:a16="http://schemas.microsoft.com/office/drawing/2014/main" id="{3E54EDA8-8DC5-554A-EC4C-68764990A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/>
          <a:stretch/>
        </p:blipFill>
        <p:spPr bwMode="auto">
          <a:xfrm>
            <a:off x="0" y="-1"/>
            <a:ext cx="9144000" cy="51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946F41-C1F3-E5D9-DF1F-17A0713F084C}"/>
              </a:ext>
            </a:extLst>
          </p:cNvPr>
          <p:cNvSpPr txBox="1">
            <a:spLocks/>
          </p:cNvSpPr>
          <p:nvPr/>
        </p:nvSpPr>
        <p:spPr>
          <a:xfrm>
            <a:off x="670500" y="237373"/>
            <a:ext cx="469525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fi-FI" sz="5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Kisah </a:t>
            </a:r>
            <a:r>
              <a:rPr lang="fi-FI"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Para</a:t>
            </a:r>
            <a:r>
              <a:rPr lang="fi-FI" sz="5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Rasul</a:t>
            </a:r>
            <a:endParaRPr lang="en-150" sz="3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EA0A0-1EF2-CE49-976B-17E89EEEC4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22</a:t>
            </a:fld>
            <a:endParaRPr lang="en-AU" sz="1500" b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87C71B-0EC9-128C-7AC6-DF8A8F489A56}"/>
              </a:ext>
            </a:extLst>
          </p:cNvPr>
          <p:cNvSpPr txBox="1">
            <a:spLocks/>
          </p:cNvSpPr>
          <p:nvPr/>
        </p:nvSpPr>
        <p:spPr>
          <a:xfrm>
            <a:off x="2760950" y="775460"/>
            <a:ext cx="52096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fi-FI" sz="2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kelanjutan kitab </a:t>
            </a:r>
            <a:r>
              <a:rPr lang="fi-FI" sz="5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Lukas</a:t>
            </a:r>
            <a:endParaRPr lang="en-150" sz="3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1606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C0AE3-F703-5005-4425-0E2A91165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6449-82F5-6B59-608C-E5E98474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pic>
        <p:nvPicPr>
          <p:cNvPr id="1026" name="Picture 2" descr="Why the Old Testament is as relevant as ever to the modern world">
            <a:extLst>
              <a:ext uri="{FF2B5EF4-FFF2-40B4-BE49-F238E27FC236}">
                <a16:creationId xmlns:a16="http://schemas.microsoft.com/office/drawing/2014/main" id="{F56DABA6-5C88-2AEA-C96B-18E601046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/>
          <a:stretch/>
        </p:blipFill>
        <p:spPr bwMode="auto">
          <a:xfrm>
            <a:off x="0" y="-1"/>
            <a:ext cx="9144000" cy="51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51404F-B801-7AF3-9F1B-C8AEC1A76B54}"/>
              </a:ext>
            </a:extLst>
          </p:cNvPr>
          <p:cNvSpPr txBox="1">
            <a:spLocks/>
          </p:cNvSpPr>
          <p:nvPr/>
        </p:nvSpPr>
        <p:spPr>
          <a:xfrm>
            <a:off x="670500" y="237373"/>
            <a:ext cx="469525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fi-FI" sz="5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Kisah </a:t>
            </a:r>
            <a:r>
              <a:rPr lang="fi-FI"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Para</a:t>
            </a:r>
            <a:r>
              <a:rPr lang="fi-FI" sz="5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Rasul</a:t>
            </a:r>
            <a:endParaRPr lang="en-150" sz="3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1EC37-E141-959D-57B6-75E3D2FD5A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23</a:t>
            </a:fld>
            <a:endParaRPr lang="en-AU" sz="1500" b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17234F-5B8F-0493-21C5-8F5F0F714D51}"/>
              </a:ext>
            </a:extLst>
          </p:cNvPr>
          <p:cNvSpPr txBox="1">
            <a:spLocks/>
          </p:cNvSpPr>
          <p:nvPr/>
        </p:nvSpPr>
        <p:spPr>
          <a:xfrm>
            <a:off x="2760950" y="775460"/>
            <a:ext cx="52096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fi-FI" sz="2800" b="1">
                <a:solidFill>
                  <a:srgbClr val="11070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kelanjutan kitab </a:t>
            </a:r>
            <a:r>
              <a:rPr lang="fi-FI" sz="5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Lukas</a:t>
            </a:r>
            <a:endParaRPr lang="en-150" sz="3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3EFF2D-13B4-CD67-60E9-1036E992A287}"/>
              </a:ext>
            </a:extLst>
          </p:cNvPr>
          <p:cNvSpPr txBox="1">
            <a:spLocks/>
          </p:cNvSpPr>
          <p:nvPr/>
        </p:nvSpPr>
        <p:spPr>
          <a:xfrm>
            <a:off x="333102" y="261097"/>
            <a:ext cx="1883733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fi-FI" sz="2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Mengapa</a:t>
            </a:r>
            <a:endParaRPr lang="en-150" sz="3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C2F4E5-C448-F4BB-FA31-0B23B4A5E64C}"/>
              </a:ext>
            </a:extLst>
          </p:cNvPr>
          <p:cNvSpPr txBox="1">
            <a:spLocks/>
          </p:cNvSpPr>
          <p:nvPr/>
        </p:nvSpPr>
        <p:spPr>
          <a:xfrm>
            <a:off x="681517" y="1011275"/>
            <a:ext cx="3813109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fi-FI" sz="2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dipilih untuk menulis</a:t>
            </a:r>
            <a:endParaRPr lang="en-150" sz="3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7D850-606D-487F-ACB1-D573BB0ED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947" l="6633" r="89796">
                        <a14:foregroundMark x1="13776" y1="29630" x2="13776" y2="29630"/>
                        <a14:foregroundMark x1="17857" y1="21693" x2="17857" y2="21693"/>
                        <a14:foregroundMark x1="25510" y1="29630" x2="25510" y2="29630"/>
                        <a14:foregroundMark x1="17347" y1="65608" x2="17347" y2="65608"/>
                        <a14:foregroundMark x1="22959" y1="61376" x2="22959" y2="61376"/>
                        <a14:foregroundMark x1="17857" y1="51852" x2="17857" y2="51852"/>
                        <a14:foregroundMark x1="6633" y1="64550" x2="6633" y2="64550"/>
                        <a14:foregroundMark x1="25510" y1="71429" x2="25510" y2="71429"/>
                        <a14:foregroundMark x1="69898" y1="23280" x2="69898" y2="23280"/>
                        <a14:foregroundMark x1="68367" y1="24868" x2="68367" y2="24868"/>
                        <a14:foregroundMark x1="80612" y1="29630" x2="80612" y2="29630"/>
                        <a14:foregroundMark x1="74490" y1="34392" x2="74490" y2="34392"/>
                        <a14:foregroundMark x1="75000" y1="20106" x2="75000" y2="20106"/>
                        <a14:foregroundMark x1="11224" y1="67725" x2="11224" y2="67725"/>
                        <a14:foregroundMark x1="83163" y1="65079" x2="83163" y2="65079"/>
                        <a14:foregroundMark x1="29082" y1="81481" x2="29082" y2="81481"/>
                        <a14:foregroundMark x1="32653" y1="82540" x2="32653" y2="82540"/>
                        <a14:foregroundMark x1="40306" y1="82011" x2="40306" y2="82011"/>
                        <a14:foregroundMark x1="47959" y1="83069" x2="47959" y2="83069"/>
                        <a14:foregroundMark x1="57143" y1="83069" x2="57143" y2="83069"/>
                        <a14:foregroundMark x1="62245" y1="84127" x2="62245" y2="84127"/>
                        <a14:foregroundMark x1="67857" y1="82540" x2="67857" y2="82540"/>
                        <a14:backgroundMark x1="34694" y1="86243" x2="34694" y2="86243"/>
                        <a14:backgroundMark x1="56122" y1="85714" x2="56122" y2="85714"/>
                        <a14:backgroundMark x1="31633" y1="82011" x2="31633" y2="820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3150" y="3491897"/>
            <a:ext cx="1645981" cy="15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9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3457E-6 L -0.4007 -0.12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5" y="-6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3823 0.127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4020-AFF7-7132-4B8A-E8B4BD798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FE62C2-3C54-71DA-0498-EDE4AB60F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61" b="8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F61E4-F3EC-A62A-01F2-627A1EC025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24</a:t>
            </a:fld>
            <a:endParaRPr lang="en-AU" sz="15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1B72C-FFAB-B317-3B67-581BD8381974}"/>
              </a:ext>
            </a:extLst>
          </p:cNvPr>
          <p:cNvSpPr txBox="1"/>
          <p:nvPr/>
        </p:nvSpPr>
        <p:spPr>
          <a:xfrm>
            <a:off x="2555907" y="1785570"/>
            <a:ext cx="4284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Semua Bangsa </a:t>
            </a:r>
            <a:br>
              <a:rPr lang="it-IT" sz="4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3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di bumi akan diberkati </a:t>
            </a:r>
          </a:p>
          <a:p>
            <a:pPr algn="r"/>
            <a:br>
              <a:rPr lang="nl-NL" sz="16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16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Kejadian</a:t>
            </a:r>
            <a:r>
              <a:rPr lang="nl-NL" sz="16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12:3</a:t>
            </a:r>
            <a:endParaRPr lang="en-150" sz="1600" i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3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7C1D-7561-FCBC-0EA5-F89E44094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47142-445A-A5CF-8859-875509E1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61" b="8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2F117-13B9-1EC7-5FFC-647327DB62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25</a:t>
            </a:fld>
            <a:endParaRPr lang="en-AU" sz="15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86DC7-FB8A-846C-9A08-8D26EF5508DE}"/>
              </a:ext>
            </a:extLst>
          </p:cNvPr>
          <p:cNvSpPr txBox="1"/>
          <p:nvPr/>
        </p:nvSpPr>
        <p:spPr>
          <a:xfrm>
            <a:off x="2295818" y="1663806"/>
            <a:ext cx="482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supaya </a:t>
            </a:r>
            <a:br>
              <a:rPr lang="it-IT"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3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Semua Bangsa di Bumi</a:t>
            </a:r>
            <a:r>
              <a:rPr lang="it-IT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it-IT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mengetahui nama-Mu dan takut</a:t>
            </a:r>
            <a:endParaRPr lang="it-IT" sz="16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algn="ctr"/>
            <a:endParaRPr lang="nl-NL" i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nl-NL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1 </a:t>
            </a:r>
            <a:r>
              <a:rPr lang="nl-NL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Raja</a:t>
            </a:r>
            <a:r>
              <a:rPr lang="nl-NL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8:41-43</a:t>
            </a:r>
            <a:endParaRPr lang="en-150" i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55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salms and Song of Solomon—Songs That Comfort and Teach | Bible Message">
            <a:extLst>
              <a:ext uri="{FF2B5EF4-FFF2-40B4-BE49-F238E27FC236}">
                <a16:creationId xmlns:a16="http://schemas.microsoft.com/office/drawing/2014/main" id="{3114129A-D759-6983-5772-1DA201CF2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-128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5A6EF-925F-4270-0CA9-0AC2497B7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26</a:t>
            </a:fld>
            <a:endParaRPr lang="en-AU" sz="15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61571-A745-7CDB-895F-BB64136C48E2}"/>
              </a:ext>
            </a:extLst>
          </p:cNvPr>
          <p:cNvSpPr txBox="1"/>
          <p:nvPr/>
        </p:nvSpPr>
        <p:spPr>
          <a:xfrm>
            <a:off x="3353888" y="350533"/>
            <a:ext cx="5269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</a:t>
            </a:r>
            <a:r>
              <a:rPr lang="en-AU" sz="20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egala</a:t>
            </a:r>
            <a:r>
              <a:rPr lang="en-AU" sz="20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ujung</a:t>
            </a:r>
            <a:r>
              <a:rPr lang="en-AU" sz="2800" b="1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r>
              <a:rPr lang="en-AU" sz="2800" b="1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0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akan</a:t>
            </a:r>
            <a:r>
              <a:rPr lang="en-AU" sz="20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0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mengingatnya</a:t>
            </a:r>
            <a:r>
              <a:rPr lang="en-AU" sz="20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dan </a:t>
            </a:r>
            <a:r>
              <a:rPr lang="en-AU" sz="20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berbalik</a:t>
            </a:r>
            <a:r>
              <a:rPr lang="en-AU" sz="20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0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kepada</a:t>
            </a:r>
            <a:r>
              <a:rPr lang="en-AU" sz="20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0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Tuhan</a:t>
            </a:r>
            <a:r>
              <a:rPr lang="en-AU" sz="20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 dan </a:t>
            </a:r>
          </a:p>
          <a:p>
            <a:r>
              <a:rPr lang="en-AU" sz="2800" b="1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segala</a:t>
            </a:r>
            <a:r>
              <a:rPr lang="en-AU" sz="2800" b="1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kaum</a:t>
            </a:r>
            <a:r>
              <a:rPr lang="en-AU" sz="2800" b="1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dari</a:t>
            </a:r>
            <a:r>
              <a:rPr lang="en-AU" sz="2800" b="1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bangsa-bangsa</a:t>
            </a:r>
            <a:r>
              <a:rPr lang="en-AU" sz="2800" b="1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0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akan</a:t>
            </a:r>
            <a:r>
              <a:rPr lang="en-AU" sz="20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sujud </a:t>
            </a:r>
            <a:r>
              <a:rPr lang="en-AU" sz="20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menyembah</a:t>
            </a:r>
            <a:r>
              <a:rPr lang="en-AU" sz="20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</a:t>
            </a:r>
            <a:r>
              <a:rPr lang="en-AU" sz="20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hadapan</a:t>
            </a:r>
            <a:r>
              <a:rPr lang="en-AU" sz="20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-Nya. </a:t>
            </a:r>
          </a:p>
          <a:p>
            <a:pPr algn="r"/>
            <a:br>
              <a:rPr lang="en-AU" sz="16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sz="1600" b="0" i="1" u="none" strike="noStrike" cap="none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Mazmur</a:t>
            </a:r>
            <a:r>
              <a:rPr lang="en-AU" sz="1600" b="0" i="1" u="none" strike="noStrike" cap="none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22:27-28</a:t>
            </a:r>
            <a:endParaRPr lang="en-150" sz="1600" i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48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D2F2A-1E2D-F641-5028-56B501ED5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salms and Song of Solomon—Songs That Comfort and Teach | Bible Message">
            <a:extLst>
              <a:ext uri="{FF2B5EF4-FFF2-40B4-BE49-F238E27FC236}">
                <a16:creationId xmlns:a16="http://schemas.microsoft.com/office/drawing/2014/main" id="{1341F53C-B688-89AB-71B3-94F4539E4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-40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20385-037E-6461-1454-EE97679353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27</a:t>
            </a:fld>
            <a:endParaRPr lang="en-AU" sz="15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15905-E841-2632-6634-233071E3FB61}"/>
              </a:ext>
            </a:extLst>
          </p:cNvPr>
          <p:cNvSpPr txBox="1"/>
          <p:nvPr/>
        </p:nvSpPr>
        <p:spPr>
          <a:xfrm>
            <a:off x="3187346" y="575600"/>
            <a:ext cx="5745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Kiranya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semua</a:t>
            </a:r>
            <a:r>
              <a:rPr lang="en-AU" sz="2800" b="1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raja 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sujud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menyembah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kepadaNya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 </a:t>
            </a:r>
            <a:b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dan </a:t>
            </a:r>
            <a:r>
              <a:rPr lang="en-AU" sz="2800" b="1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segala</a:t>
            </a:r>
            <a:r>
              <a:rPr lang="en-AU" sz="2800" b="1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bangsa</a:t>
            </a:r>
            <a:r>
              <a:rPr lang="en-AU" sz="2800" b="1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mengabdi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kepadaNya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. </a:t>
            </a:r>
          </a:p>
          <a:p>
            <a:pPr algn="r"/>
            <a:br>
              <a:rPr lang="en-AU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Mazmur</a:t>
            </a:r>
            <a:r>
              <a:rPr lang="en-AU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72:11</a:t>
            </a:r>
          </a:p>
        </p:txBody>
      </p:sp>
    </p:spTree>
    <p:extLst>
      <p:ext uri="{BB962C8B-B14F-4D97-AF65-F5344CB8AC3E}">
        <p14:creationId xmlns:p14="http://schemas.microsoft.com/office/powerpoint/2010/main" val="796582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96734BE-D2B6-9588-B10D-9AFBAF1E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E1AA3-5D5F-381E-1490-88265EF100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28</a:t>
            </a:fld>
            <a:endParaRPr lang="en-AU" sz="15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B275D-40DC-E06C-1DEA-FC0FBD82D468}"/>
              </a:ext>
            </a:extLst>
          </p:cNvPr>
          <p:cNvSpPr txBox="1"/>
          <p:nvPr/>
        </p:nvSpPr>
        <p:spPr>
          <a:xfrm>
            <a:off x="366484" y="3644307"/>
            <a:ext cx="8411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Aku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akan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membuat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engkau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(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hambaKu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)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menjadi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terang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bagi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 </a:t>
            </a:r>
            <a:r>
              <a:rPr lang="en-AU" sz="2800" b="1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bangsa-bangsa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supaya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karya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keselamatanKu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sampai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</a:t>
            </a:r>
            <a:r>
              <a:rPr lang="en-AU" sz="1800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 </a:t>
            </a:r>
            <a:r>
              <a:rPr lang="en-AU" sz="2800" b="1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ujung</a:t>
            </a:r>
            <a:r>
              <a:rPr lang="en-AU" sz="2800" b="1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b="1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lang="en-AU" sz="2800" b="1" i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algn="ctr"/>
            <a:endParaRPr lang="en-AU" i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algn="ctr"/>
            <a:r>
              <a:rPr lang="en-AU" i="1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Yesaya</a:t>
            </a:r>
            <a:r>
              <a:rPr lang="en-AU" i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49:6</a:t>
            </a:r>
          </a:p>
        </p:txBody>
      </p:sp>
    </p:spTree>
    <p:extLst>
      <p:ext uri="{BB962C8B-B14F-4D97-AF65-F5344CB8AC3E}">
        <p14:creationId xmlns:p14="http://schemas.microsoft.com/office/powerpoint/2010/main" val="3340953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0C42C6-84F2-3B95-629E-4168F2E3B1C5}"/>
              </a:ext>
            </a:extLst>
          </p:cNvPr>
          <p:cNvSpPr txBox="1">
            <a:spLocks/>
          </p:cNvSpPr>
          <p:nvPr/>
        </p:nvSpPr>
        <p:spPr>
          <a:xfrm>
            <a:off x="738188" y="1492361"/>
            <a:ext cx="7667624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Diskusi</a:t>
            </a:r>
            <a:r>
              <a:rPr lang="nl-NL" sz="3200" b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Kelompok</a:t>
            </a:r>
            <a:r>
              <a:rPr lang="nl-NL" sz="3200" b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1.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Pemahaman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telah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peroleh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mengenai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tujuan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Lukas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dalam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menulis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kitab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Kisah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Rasul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b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2.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Seberapa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nyata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jelas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Yesus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mempunyai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pola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pikir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pergerakan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3.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saja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cara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orang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Kristen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saat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dapat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mengembangkan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pola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pikir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gerakan</a:t>
            </a:r>
            <a: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115A0-2F9F-D446-ACBE-1DA39D92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1" y="367193"/>
            <a:ext cx="1524213" cy="14194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34AAE-034C-E7D6-6DA5-D0D0026D1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29</a:t>
            </a:fld>
            <a:endParaRPr lang="en-AU" sz="1500" b="1"/>
          </a:p>
        </p:txBody>
      </p:sp>
    </p:spTree>
    <p:extLst>
      <p:ext uri="{BB962C8B-B14F-4D97-AF65-F5344CB8AC3E}">
        <p14:creationId xmlns:p14="http://schemas.microsoft.com/office/powerpoint/2010/main" val="4025441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i Ini 73 Tahun Silam, Sukarno Cetuskan Pancasila">
            <a:extLst>
              <a:ext uri="{FF2B5EF4-FFF2-40B4-BE49-F238E27FC236}">
                <a16:creationId xmlns:a16="http://schemas.microsoft.com/office/drawing/2014/main" id="{70FCA79D-449B-6537-6A50-AD23A56A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5000C-4769-0001-831F-3D32156533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fld>
            <a:endParaRPr lang="en-AU" sz="16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7038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D54CF-C4C1-9BF8-7E4B-7B465D0C1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3E929-07AC-E240-E7A8-D08D91732B60}"/>
              </a:ext>
            </a:extLst>
          </p:cNvPr>
          <p:cNvSpPr txBox="1">
            <a:spLocks/>
          </p:cNvSpPr>
          <p:nvPr/>
        </p:nvSpPr>
        <p:spPr>
          <a:xfrm>
            <a:off x="420624" y="1483217"/>
            <a:ext cx="8723376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err="1"/>
              <a:t>Panggilan</a:t>
            </a:r>
            <a:r>
              <a:rPr lang="nl-NL" sz="3200" b="1"/>
              <a:t> </a:t>
            </a:r>
            <a:r>
              <a:rPr lang="nl-NL" sz="3200" b="1" err="1"/>
              <a:t>untuk</a:t>
            </a:r>
            <a:r>
              <a:rPr lang="nl-NL" sz="3200" b="1"/>
              <a:t> </a:t>
            </a:r>
            <a:r>
              <a:rPr lang="nl-NL" sz="3200" b="1" err="1"/>
              <a:t>Ketaatan</a:t>
            </a:r>
            <a:r>
              <a:rPr lang="nl-NL" sz="3200" b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/>
              <a:t>Apa yang </a:t>
            </a:r>
            <a:r>
              <a:rPr lang="en-US" sz="2800" err="1"/>
              <a:t>perlu</a:t>
            </a:r>
            <a:r>
              <a:rPr lang="en-US" sz="2800"/>
              <a:t> </a:t>
            </a:r>
            <a:r>
              <a:rPr lang="en-US" sz="2800" err="1"/>
              <a:t>saya</a:t>
            </a:r>
            <a:r>
              <a:rPr lang="en-US" sz="2800"/>
              <a:t> </a:t>
            </a:r>
            <a:r>
              <a:rPr lang="en-US" sz="2800" err="1"/>
              <a:t>lakukan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 err="1"/>
              <a:t>untuk</a:t>
            </a:r>
            <a:r>
              <a:rPr lang="en-US" sz="2800"/>
              <a:t> </a:t>
            </a:r>
            <a:r>
              <a:rPr lang="en-US" sz="2800" err="1"/>
              <a:t>menaati</a:t>
            </a:r>
            <a:r>
              <a:rPr lang="en-US" sz="2800"/>
              <a:t> </a:t>
            </a:r>
            <a:r>
              <a:rPr lang="en-US" sz="2800" err="1"/>
              <a:t>Firman</a:t>
            </a:r>
            <a:r>
              <a:rPr lang="en-US" sz="2800"/>
              <a:t> </a:t>
            </a:r>
            <a:r>
              <a:rPr lang="en-US" sz="2800" err="1"/>
              <a:t>Tuhan</a:t>
            </a:r>
            <a:r>
              <a:rPr lang="en-US" sz="2800"/>
              <a:t>?</a:t>
            </a:r>
            <a:endParaRPr lang="en-150" sz="2800"/>
          </a:p>
          <a:p>
            <a:pPr algn="ctr"/>
            <a:endParaRPr lang="nl-NL" sz="2000" i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nl-NL" sz="20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8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</a:t>
            </a:r>
            <a:r>
              <a:rPr lang="nl-NL" sz="18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seorang</a:t>
            </a:r>
            <a:r>
              <a:rPr lang="nl-NL" sz="18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pendeta</a:t>
            </a:r>
            <a:r>
              <a:rPr lang="nl-NL" sz="18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atau</a:t>
            </a:r>
            <a:r>
              <a:rPr lang="nl-NL" sz="18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pemimpin</a:t>
            </a:r>
            <a:r>
              <a:rPr lang="nl-NL" sz="18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jemaat</a:t>
            </a:r>
            <a:r>
              <a:rPr lang="nl-NL" sz="18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2800"/>
              <a:t>Apa yang </a:t>
            </a:r>
            <a:r>
              <a:rPr lang="en-US" sz="2800" err="1"/>
              <a:t>perlu</a:t>
            </a:r>
            <a:r>
              <a:rPr lang="en-US" sz="2800"/>
              <a:t> </a:t>
            </a:r>
            <a:r>
              <a:rPr lang="en-US" sz="2800" err="1"/>
              <a:t>dilakukan</a:t>
            </a:r>
            <a:r>
              <a:rPr lang="en-US" sz="2800"/>
              <a:t> </a:t>
            </a:r>
            <a:r>
              <a:rPr lang="en-US" sz="2800" err="1"/>
              <a:t>jemaat</a:t>
            </a:r>
            <a:r>
              <a:rPr lang="en-US" sz="2800"/>
              <a:t> </a:t>
            </a:r>
            <a:r>
              <a:rPr lang="en-US" sz="2800" err="1"/>
              <a:t>saya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 err="1"/>
              <a:t>untuk</a:t>
            </a:r>
            <a:r>
              <a:rPr lang="en-US" sz="2800"/>
              <a:t> </a:t>
            </a:r>
            <a:r>
              <a:rPr lang="en-US" sz="2800" err="1"/>
              <a:t>menaati</a:t>
            </a:r>
            <a:r>
              <a:rPr lang="en-US" sz="2800"/>
              <a:t> </a:t>
            </a:r>
            <a:r>
              <a:rPr lang="en-US" sz="2800" err="1"/>
              <a:t>Firman</a:t>
            </a:r>
            <a:r>
              <a:rPr lang="en-US" sz="2800"/>
              <a:t> </a:t>
            </a:r>
            <a:r>
              <a:rPr lang="en-US" sz="2800" err="1"/>
              <a:t>Tuhan</a:t>
            </a:r>
            <a:r>
              <a:rPr lang="en-US" sz="2800"/>
              <a:t>?</a:t>
            </a:r>
            <a:endParaRPr lang="en-150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0DA1C-13CA-34CB-328D-FAA229C7F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30</a:t>
            </a:fld>
            <a:endParaRPr lang="en-AU" sz="15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16E04-3DCA-8FCB-9DF1-0392DAC1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2" y="493775"/>
            <a:ext cx="1440709" cy="12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40C01D0D-16E8-7979-6DE5-8F0E6D91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5AEEBADA-7D0A-5798-9A93-8C4F15D6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36A36F30-B5C0-4A00-ED0A-763A8B125907}"/>
              </a:ext>
            </a:extLst>
          </p:cNvPr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269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86B068C-7A71-46A9-E342-42046C703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FBF01-E238-E6E9-CFE0-24A1624F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44212"/>
            <a:ext cx="6305600" cy="838800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Sebuah</a:t>
            </a:r>
            <a:r>
              <a:rPr lang="id-ID" sz="3600" b="1" dirty="0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 </a:t>
            </a:r>
            <a:r>
              <a:rPr lang="id-ID" sz="6000" b="1" dirty="0">
                <a:solidFill>
                  <a:srgbClr val="2E419A"/>
                </a:solidFill>
                <a:latin typeface="Lato"/>
                <a:ea typeface="Aptos" panose="020B0004020202020204" pitchFamily="34" charset="0"/>
                <a:cs typeface="Arial"/>
              </a:rPr>
              <a:t>Gerakan</a:t>
            </a:r>
            <a:endParaRPr lang="en-150" sz="4400" dirty="0">
              <a:solidFill>
                <a:srgbClr val="2E419A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A850A9-281A-75A5-D1F4-E4EFFE761D2B}"/>
              </a:ext>
            </a:extLst>
          </p:cNvPr>
          <p:cNvSpPr txBox="1">
            <a:spLocks/>
          </p:cNvSpPr>
          <p:nvPr/>
        </p:nvSpPr>
        <p:spPr>
          <a:xfrm>
            <a:off x="115004" y="324812"/>
            <a:ext cx="1114876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1200" b="1" i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Modul</a:t>
            </a:r>
            <a:r>
              <a:rPr lang="nl-NL" sz="1200" b="1" i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1</a:t>
            </a:r>
            <a:endParaRPr lang="en-150" sz="1200" b="1" i="1" dirty="0">
              <a:solidFill>
                <a:srgbClr val="2E419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70D9F-068A-906C-C611-EF18451D2B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4</a:t>
            </a:fld>
            <a:endParaRPr lang="en-AU" sz="16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FEEC46-04B3-E626-F055-131F0BA68F89}"/>
              </a:ext>
            </a:extLst>
          </p:cNvPr>
          <p:cNvSpPr txBox="1">
            <a:spLocks/>
          </p:cNvSpPr>
          <p:nvPr/>
        </p:nvSpPr>
        <p:spPr>
          <a:xfrm>
            <a:off x="877229" y="117942"/>
            <a:ext cx="593245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id-ID" sz="6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Kekristenan</a:t>
            </a:r>
            <a:r>
              <a:rPr lang="id-ID" sz="4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Sebagai</a:t>
            </a:r>
            <a:r>
              <a:rPr lang="id-ID" sz="36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150" sz="44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606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A6822B-C0AC-2219-62DB-1B11EBE2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61" b="8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6A24E-543D-A190-262F-E5BB33E0ED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5</a:t>
            </a:fld>
            <a:endParaRPr lang="en-AU" sz="1500" b="1"/>
          </a:p>
        </p:txBody>
      </p:sp>
    </p:spTree>
    <p:extLst>
      <p:ext uri="{BB962C8B-B14F-4D97-AF65-F5344CB8AC3E}">
        <p14:creationId xmlns:p14="http://schemas.microsoft.com/office/powerpoint/2010/main" val="17929260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eople Behind 'The Chosen' - Tablet Magazine">
            <a:extLst>
              <a:ext uri="{FF2B5EF4-FFF2-40B4-BE49-F238E27FC236}">
                <a16:creationId xmlns:a16="http://schemas.microsoft.com/office/drawing/2014/main" id="{ED8E2A1D-2826-629B-E068-A41D5A313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r="4763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8811-110B-C6BF-2E34-1A8B000D8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6</a:t>
            </a:fld>
            <a:endParaRPr lang="en-AU" sz="1500" b="1"/>
          </a:p>
        </p:txBody>
      </p:sp>
      <p:sp>
        <p:nvSpPr>
          <p:cNvPr id="4" name="Google Shape;172;p26">
            <a:extLst>
              <a:ext uri="{FF2B5EF4-FFF2-40B4-BE49-F238E27FC236}">
                <a16:creationId xmlns:a16="http://schemas.microsoft.com/office/drawing/2014/main" id="{4446807E-697B-F1C7-6D27-C0737CAB4B77}"/>
              </a:ext>
            </a:extLst>
          </p:cNvPr>
          <p:cNvSpPr txBox="1"/>
          <p:nvPr/>
        </p:nvSpPr>
        <p:spPr>
          <a:xfrm>
            <a:off x="0" y="3612994"/>
            <a:ext cx="9144001" cy="1107689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ctr">
              <a:buClr>
                <a:schemeClr val="lt1"/>
              </a:buClr>
              <a:buSzPts val="2400"/>
            </a:pPr>
            <a:r>
              <a:rPr lang="en-AU" sz="2400" b="1" i="0" u="none" strike="noStrike" cap="none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Sekarang</a:t>
            </a:r>
            <a:r>
              <a:rPr lang="en-AU" sz="2400" b="1" i="0" u="none" strike="noStrike" cap="none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b="1" i="0" u="none" strike="noStrike" cap="none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adalah</a:t>
            </a:r>
            <a:r>
              <a:rPr lang="en-AU" sz="2400" b="1" i="0" u="none" strike="noStrike" cap="none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b="1" i="0" u="none" strike="noStrike" cap="none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kesempatan</a:t>
            </a:r>
            <a:r>
              <a:rPr lang="en-AU" sz="2400" b="1" i="0" u="none" strike="noStrike" cap="none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b="1" i="0" u="none" strike="noStrike" cap="none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kita</a:t>
            </a:r>
            <a:r>
              <a:rPr lang="en-AU" sz="24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!</a:t>
            </a:r>
            <a:r>
              <a:rPr lang="en-AU" sz="2400" b="1" i="0" u="none" strike="noStrike" cap="none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en-AU" sz="2400" b="1" i="0" u="none" strike="noStrike" cap="none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sz="4000" b="1" i="0" u="none" strike="noStrike" cap="none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Apa </a:t>
            </a:r>
            <a:r>
              <a:rPr lang="en-AU" sz="4000" b="1" i="0" u="none" strike="noStrike" cap="none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tanggapan</a:t>
            </a:r>
            <a:r>
              <a:rPr lang="en-AU" sz="4000" b="1" i="0" u="none" strike="noStrike" cap="none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4000" b="1" i="0" u="none" strike="noStrike" cap="none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kita</a:t>
            </a:r>
            <a:r>
              <a:rPr lang="en-AU" sz="4000" b="1" i="0" u="none" strike="noStrike" cap="none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?</a:t>
            </a:r>
            <a:endParaRPr sz="1800" b="1" i="0" u="none" strike="noStrike" cap="none">
              <a:solidFill>
                <a:srgbClr val="2E419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C49EB-7BFF-92A9-2F28-FA07DCD34AC1}"/>
              </a:ext>
            </a:extLst>
          </p:cNvPr>
          <p:cNvSpPr txBox="1"/>
          <p:nvPr/>
        </p:nvSpPr>
        <p:spPr>
          <a:xfrm>
            <a:off x="259080" y="219069"/>
            <a:ext cx="37577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Kekristenan</a:t>
            </a:r>
            <a:r>
              <a:rPr lang="en-AU" sz="240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telah</a:t>
            </a:r>
            <a:r>
              <a:rPr lang="en-AU" sz="240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menjadi</a:t>
            </a:r>
            <a:r>
              <a:rPr lang="en-AU" sz="240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en-AU" sz="240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sz="240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sebuah</a:t>
            </a:r>
            <a:r>
              <a:rPr lang="en-AU" sz="28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200" b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Gerakan</a:t>
            </a:r>
            <a:endParaRPr lang="en-150" sz="2400" b="1">
              <a:solidFill>
                <a:srgbClr val="2E419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11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579583-1E7A-6261-C6B4-58BEA685A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125"/>
            <a:ext cx="6477904" cy="46583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C2DA20-BEA6-04D9-8D53-2BCA1838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755" y="221947"/>
            <a:ext cx="5350118" cy="838800"/>
          </a:xfrm>
        </p:spPr>
        <p:txBody>
          <a:bodyPr>
            <a:noAutofit/>
          </a:bodyPr>
          <a:lstStyle/>
          <a:p>
            <a:pPr algn="ctr"/>
            <a:r>
              <a:rPr lang="id-ID" sz="3200">
                <a:effectLst/>
                <a:latin typeface="Lato"/>
                <a:ea typeface="Aptos" panose="020B0004020202020204" pitchFamily="34" charset="0"/>
                <a:cs typeface="Arial"/>
              </a:rPr>
              <a:t>Kekristenan Sebagai </a:t>
            </a:r>
            <a:br>
              <a:rPr lang="nl-NL" sz="3200"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3200">
                <a:effectLst/>
                <a:latin typeface="Lato"/>
                <a:ea typeface="Aptos" panose="020B0004020202020204" pitchFamily="34" charset="0"/>
                <a:cs typeface="Arial"/>
              </a:rPr>
              <a:t>Sebuah </a:t>
            </a:r>
            <a:r>
              <a:rPr lang="id-ID" sz="3200" b="1">
                <a:latin typeface="Lato"/>
                <a:ea typeface="Aptos" panose="020B0004020202020204" pitchFamily="34" charset="0"/>
                <a:cs typeface="Arial"/>
              </a:rPr>
              <a:t>GERAKAN</a:t>
            </a:r>
            <a:endParaRPr lang="en-150" sz="32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DA3EE-2A6A-1E68-4460-57827F6983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fld id="{00000000-1234-1234-1234-123412341234}" type="slidenum">
              <a:rPr lang="en-AU" sz="15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>
                <a:lnSpc>
                  <a:spcPct val="90000"/>
                </a:lnSpc>
              </a:pPr>
              <a:t>7</a:t>
            </a:fld>
            <a:endParaRPr lang="en-AU" sz="15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777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8C501-E4C7-9880-6EF5-AA092A245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2BE024-FDB3-B9B8-AC29-A221BE52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125"/>
            <a:ext cx="6477904" cy="46583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3F67A-B223-22D7-82AC-645F9F4EFC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fld id="{00000000-1234-1234-1234-123412341234}" type="slidenum">
              <a:rPr lang="en-AU" sz="15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>
                <a:lnSpc>
                  <a:spcPct val="90000"/>
                </a:lnSpc>
              </a:pPr>
              <a:t>8</a:t>
            </a:fld>
            <a:endParaRPr lang="en-AU" sz="15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27E5C2-CE54-77C9-22D8-F3AD6EC2A603}"/>
              </a:ext>
            </a:extLst>
          </p:cNvPr>
          <p:cNvSpPr txBox="1">
            <a:spLocks/>
          </p:cNvSpPr>
          <p:nvPr/>
        </p:nvSpPr>
        <p:spPr>
          <a:xfrm>
            <a:off x="2389958" y="463248"/>
            <a:ext cx="5350118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id-ID" sz="3200" b="1">
                <a:latin typeface="Lato"/>
                <a:cs typeface="Arial"/>
              </a:rPr>
              <a:t>GERAKAN</a:t>
            </a:r>
            <a:endParaRPr lang="en-150" sz="3200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CAE464-75FA-0C7D-AC13-508E0F9A4218}"/>
              </a:ext>
            </a:extLst>
          </p:cNvPr>
          <p:cNvSpPr txBox="1">
            <a:spLocks/>
          </p:cNvSpPr>
          <p:nvPr/>
        </p:nvSpPr>
        <p:spPr>
          <a:xfrm>
            <a:off x="3187700" y="1442621"/>
            <a:ext cx="5350118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32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itu</a:t>
            </a:r>
            <a:r>
              <a:rPr lang="nl-NL" sz="32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 </a:t>
            </a:r>
            <a:endParaRPr lang="en-150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D7FBC5-8D8F-9E59-9812-DB99AE9D1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800" y="3260795"/>
            <a:ext cx="1645981" cy="15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0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6 L 0.22135 0.308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15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633E75-514D-F113-3073-8E42F78AA329}"/>
              </a:ext>
            </a:extLst>
          </p:cNvPr>
          <p:cNvSpPr txBox="1">
            <a:spLocks/>
          </p:cNvSpPr>
          <p:nvPr/>
        </p:nvSpPr>
        <p:spPr>
          <a:xfrm>
            <a:off x="695326" y="1253822"/>
            <a:ext cx="7667624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id-ID" sz="3200" b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GERAKAN</a:t>
            </a:r>
            <a:r>
              <a:rPr lang="nl-NL" sz="3200" b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3200" b="1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i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id-ID" sz="2800" i="1" err="1"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esuatu</a:t>
            </a:r>
            <a:r>
              <a:rPr lang="id-ID" sz="2800" i="1"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tidak dimaksudkan </a:t>
            </a:r>
            <a:br>
              <a:rPr lang="nl-NL" sz="2800" i="1"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800" i="1"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untuk tinggal di satu tempat, </a:t>
            </a:r>
            <a:endParaRPr lang="nl-NL" sz="2800" i="1">
              <a:effectLst/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2800" i="1"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tetapi terus menyebar dan berkembang</a:t>
            </a:r>
            <a:r>
              <a:rPr lang="nl-NL" sz="2800" i="1"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150" sz="4400" b="1" i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C0CBF4-C9DD-D3F4-113C-FB327B465F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fld id="{00000000-1234-1234-1234-123412341234}" type="slidenum">
              <a:rPr lang="en-AU" sz="15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>
                <a:lnSpc>
                  <a:spcPct val="90000"/>
                </a:lnSpc>
              </a:pPr>
              <a:t>9</a:t>
            </a:fld>
            <a:endParaRPr lang="en-AU" sz="15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154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On-screen Show (16:9)</PresentationFormat>
  <Paragraphs>118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Roboto</vt:lpstr>
      <vt:lpstr>Lato</vt:lpstr>
      <vt:lpstr>Calibri</vt:lpstr>
      <vt:lpstr>Times New Roman</vt:lpstr>
      <vt:lpstr>Default Design</vt:lpstr>
      <vt:lpstr>Geometric</vt:lpstr>
      <vt:lpstr>PowerPoint Presentation</vt:lpstr>
      <vt:lpstr>PowerPoint Presentation</vt:lpstr>
      <vt:lpstr>PowerPoint Presentation</vt:lpstr>
      <vt:lpstr>Sebuah Gerakan</vt:lpstr>
      <vt:lpstr>PowerPoint Presentation</vt:lpstr>
      <vt:lpstr>PowerPoint Presentation</vt:lpstr>
      <vt:lpstr>Kekristenan Sebagai  Sebuah GERAKAN</vt:lpstr>
      <vt:lpstr>PowerPoint Presentation</vt:lpstr>
      <vt:lpstr>PowerPoint Presentation</vt:lpstr>
      <vt:lpstr>PowerPoint Presentation</vt:lpstr>
      <vt:lpstr>PowerPoint Presentation</vt:lpstr>
      <vt:lpstr>"Demikianlah aku bercita-cita untuk memberitakan Injil, bukan di tempat nama Kristus telah dikenal orang, supaya aku jangan membangun di atas dasar yang telah diletakkan orang lain.“  Roma 15:20</vt:lpstr>
      <vt:lpstr>PowerPoint Presentation</vt:lpstr>
      <vt:lpstr>YESUS Seorang Mesias  yang BERGERAK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Chris Runhaar</cp:lastModifiedBy>
  <cp:revision>1</cp:revision>
  <dcterms:modified xsi:type="dcterms:W3CDTF">2025-07-29T13:01:42Z</dcterms:modified>
</cp:coreProperties>
</file>